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4"/>
  </p:sldMasterIdLst>
  <p:notesMasterIdLst>
    <p:notesMasterId r:id="rId28"/>
  </p:notesMasterIdLst>
  <p:sldIdLst>
    <p:sldId id="256" r:id="rId5"/>
    <p:sldId id="264" r:id="rId6"/>
    <p:sldId id="265" r:id="rId7"/>
    <p:sldId id="257" r:id="rId8"/>
    <p:sldId id="259" r:id="rId9"/>
    <p:sldId id="260" r:id="rId10"/>
    <p:sldId id="261" r:id="rId11"/>
    <p:sldId id="262" r:id="rId12"/>
    <p:sldId id="258" r:id="rId13"/>
    <p:sldId id="263" r:id="rId14"/>
    <p:sldId id="271" r:id="rId15"/>
    <p:sldId id="274" r:id="rId16"/>
    <p:sldId id="273" r:id="rId17"/>
    <p:sldId id="272" r:id="rId18"/>
    <p:sldId id="266" r:id="rId19"/>
    <p:sldId id="267" r:id="rId20"/>
    <p:sldId id="268" r:id="rId21"/>
    <p:sldId id="269" r:id="rId22"/>
    <p:sldId id="270" r:id="rId23"/>
    <p:sldId id="276" r:id="rId24"/>
    <p:sldId id="277" r:id="rId25"/>
    <p:sldId id="278" r:id="rId26"/>
    <p:sldId id="27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742C80-00EF-8393-01BB-3B34DC27E729}" v="2" dt="2022-06-01T22:10:47.736"/>
    <p1510:client id="{41C8A8ED-6BB3-7B76-558E-E0660F20397C}" v="178" dt="2022-06-01T21:50:53.648"/>
    <p1510:client id="{C26C3327-D1A1-4BFA-9BEA-09C979C2608D}" v="1387" dt="2022-06-02T04:23:31.939"/>
    <p1510:client id="{F0C0CA3F-F5D7-6005-E370-FD09865FB884}" v="191" dt="2022-06-02T02:54:38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411" autoAdjust="0"/>
  </p:normalViewPr>
  <p:slideViewPr>
    <p:cSldViewPr snapToGrid="0">
      <p:cViewPr varScale="1">
        <p:scale>
          <a:sx n="134" d="100"/>
          <a:sy n="134" d="100"/>
        </p:scale>
        <p:origin x="18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02199a05b4ce5f92a8487346c00f75f18a6d8ed10349c93f2477228fac9f8738::" providerId="AD" clId="Web-{23FDBB7E-5606-5BA9-B169-4D86F689DC01}"/>
    <pc:docChg chg="addSld modSld sldOrd">
      <pc:chgData name="Guest User" userId="S::urn:spo:anon#02199a05b4ce5f92a8487346c00f75f18a6d8ed10349c93f2477228fac9f8738::" providerId="AD" clId="Web-{23FDBB7E-5606-5BA9-B169-4D86F689DC01}" dt="2022-05-30T14:08:23.969" v="105" actId="20577"/>
      <pc:docMkLst>
        <pc:docMk/>
      </pc:docMkLst>
      <pc:sldChg chg="modSp">
        <pc:chgData name="Guest User" userId="S::urn:spo:anon#02199a05b4ce5f92a8487346c00f75f18a6d8ed10349c93f2477228fac9f8738::" providerId="AD" clId="Web-{23FDBB7E-5606-5BA9-B169-4D86F689DC01}" dt="2022-05-30T13:31:47.894" v="29" actId="20577"/>
        <pc:sldMkLst>
          <pc:docMk/>
          <pc:sldMk cId="4159704517" sldId="256"/>
        </pc:sldMkLst>
        <pc:spChg chg="mod">
          <ac:chgData name="Guest User" userId="S::urn:spo:anon#02199a05b4ce5f92a8487346c00f75f18a6d8ed10349c93f2477228fac9f8738::" providerId="AD" clId="Web-{23FDBB7E-5606-5BA9-B169-4D86F689DC01}" dt="2022-05-30T13:31:30.487" v="0" actId="20577"/>
          <ac:spMkLst>
            <pc:docMk/>
            <pc:sldMk cId="4159704517" sldId="256"/>
            <ac:spMk id="2" creationId="{710425A8-0AEE-F3A8-48EB-DBDE56768C35}"/>
          </ac:spMkLst>
        </pc:spChg>
        <pc:spChg chg="mod">
          <ac:chgData name="Guest User" userId="S::urn:spo:anon#02199a05b4ce5f92a8487346c00f75f18a6d8ed10349c93f2477228fac9f8738::" providerId="AD" clId="Web-{23FDBB7E-5606-5BA9-B169-4D86F689DC01}" dt="2022-05-30T13:31:47.894" v="29" actId="20577"/>
          <ac:spMkLst>
            <pc:docMk/>
            <pc:sldMk cId="4159704517" sldId="256"/>
            <ac:spMk id="3" creationId="{FC9066B7-2A56-46C3-59EB-4DAB87C95213}"/>
          </ac:spMkLst>
        </pc:spChg>
      </pc:sldChg>
      <pc:sldChg chg="addSp delSp modSp mod ord setBg">
        <pc:chgData name="Guest User" userId="S::urn:spo:anon#02199a05b4ce5f92a8487346c00f75f18a6d8ed10349c93f2477228fac9f8738::" providerId="AD" clId="Web-{23FDBB7E-5606-5BA9-B169-4D86F689DC01}" dt="2022-05-30T13:38:47.172" v="44"/>
        <pc:sldMkLst>
          <pc:docMk/>
          <pc:sldMk cId="375989981" sldId="258"/>
        </pc:sldMkLst>
        <pc:spChg chg="del mod">
          <ac:chgData name="Guest User" userId="S::urn:spo:anon#02199a05b4ce5f92a8487346c00f75f18a6d8ed10349c93f2477228fac9f8738::" providerId="AD" clId="Web-{23FDBB7E-5606-5BA9-B169-4D86F689DC01}" dt="2022-05-30T13:38:47.172" v="44"/>
          <ac:spMkLst>
            <pc:docMk/>
            <pc:sldMk cId="375989981" sldId="258"/>
            <ac:spMk id="2" creationId="{29151C55-E98B-9DDC-239F-6ADB6A1DB0DF}"/>
          </ac:spMkLst>
        </pc:spChg>
        <pc:spChg chg="del">
          <ac:chgData name="Guest User" userId="S::urn:spo:anon#02199a05b4ce5f92a8487346c00f75f18a6d8ed10349c93f2477228fac9f8738::" providerId="AD" clId="Web-{23FDBB7E-5606-5BA9-B169-4D86F689DC01}" dt="2022-05-30T13:35:40.698" v="30"/>
          <ac:spMkLst>
            <pc:docMk/>
            <pc:sldMk cId="375989981" sldId="258"/>
            <ac:spMk id="3" creationId="{46289817-FD0E-695C-B89F-45A0D6D53FA9}"/>
          </ac:spMkLst>
        </pc:spChg>
        <pc:spChg chg="add del mod">
          <ac:chgData name="Guest User" userId="S::urn:spo:anon#02199a05b4ce5f92a8487346c00f75f18a6d8ed10349c93f2477228fac9f8738::" providerId="AD" clId="Web-{23FDBB7E-5606-5BA9-B169-4D86F689DC01}" dt="2022-05-30T13:38:29.749" v="40"/>
          <ac:spMkLst>
            <pc:docMk/>
            <pc:sldMk cId="375989981" sldId="258"/>
            <ac:spMk id="7" creationId="{31FD6A08-01C6-BFB4-DA6E-53CC7D9C6582}"/>
          </ac:spMkLst>
        </pc:spChg>
        <pc:spChg chg="add del">
          <ac:chgData name="Guest User" userId="S::urn:spo:anon#02199a05b4ce5f92a8487346c00f75f18a6d8ed10349c93f2477228fac9f8738::" providerId="AD" clId="Web-{23FDBB7E-5606-5BA9-B169-4D86F689DC01}" dt="2022-05-30T13:38:18.608" v="35"/>
          <ac:spMkLst>
            <pc:docMk/>
            <pc:sldMk cId="375989981" sldId="258"/>
            <ac:spMk id="8" creationId="{7AFCFA3C-6BFF-1A91-90BB-719524B8AB32}"/>
          </ac:spMkLst>
        </pc:spChg>
        <pc:spChg chg="add del">
          <ac:chgData name="Guest User" userId="S::urn:spo:anon#02199a05b4ce5f92a8487346c00f75f18a6d8ed10349c93f2477228fac9f8738::" providerId="AD" clId="Web-{23FDBB7E-5606-5BA9-B169-4D86F689DC01}" dt="2022-05-30T13:38:47.172" v="44"/>
          <ac:spMkLst>
            <pc:docMk/>
            <pc:sldMk cId="375989981" sldId="258"/>
            <ac:spMk id="11" creationId="{44CC594A-A820-450F-B363-C19201FCFEC6}"/>
          </ac:spMkLst>
        </pc:spChg>
        <pc:spChg chg="add del">
          <ac:chgData name="Guest User" userId="S::urn:spo:anon#02199a05b4ce5f92a8487346c00f75f18a6d8ed10349c93f2477228fac9f8738::" providerId="AD" clId="Web-{23FDBB7E-5606-5BA9-B169-4D86F689DC01}" dt="2022-05-30T13:38:47.172" v="44"/>
          <ac:spMkLst>
            <pc:docMk/>
            <pc:sldMk cId="375989981" sldId="258"/>
            <ac:spMk id="13" creationId="{59FAB3DA-E9ED-4574-ABCC-378BC0FF1BBC}"/>
          </ac:spMkLst>
        </pc:spChg>
        <pc:spChg chg="add del">
          <ac:chgData name="Guest User" userId="S::urn:spo:anon#02199a05b4ce5f92a8487346c00f75f18a6d8ed10349c93f2477228fac9f8738::" providerId="AD" clId="Web-{23FDBB7E-5606-5BA9-B169-4D86F689DC01}" dt="2022-05-30T13:38:47.172" v="44"/>
          <ac:spMkLst>
            <pc:docMk/>
            <pc:sldMk cId="375989981" sldId="258"/>
            <ac:spMk id="15" creationId="{53B8D6B0-55D6-48DC-86D8-FD95D5F118AB}"/>
          </ac:spMkLst>
        </pc:spChg>
        <pc:spChg chg="add">
          <ac:chgData name="Guest User" userId="S::urn:spo:anon#02199a05b4ce5f92a8487346c00f75f18a6d8ed10349c93f2477228fac9f8738::" providerId="AD" clId="Web-{23FDBB7E-5606-5BA9-B169-4D86F689DC01}" dt="2022-05-30T13:38:47.172" v="44"/>
          <ac:spMkLst>
            <pc:docMk/>
            <pc:sldMk cId="375989981" sldId="258"/>
            <ac:spMk id="20" creationId="{C2579DAE-C141-48DB-810E-C070C300819E}"/>
          </ac:spMkLst>
        </pc:spChg>
        <pc:spChg chg="add">
          <ac:chgData name="Guest User" userId="S::urn:spo:anon#02199a05b4ce5f92a8487346c00f75f18a6d8ed10349c93f2477228fac9f8738::" providerId="AD" clId="Web-{23FDBB7E-5606-5BA9-B169-4D86F689DC01}" dt="2022-05-30T13:38:47.172" v="44"/>
          <ac:spMkLst>
            <pc:docMk/>
            <pc:sldMk cId="375989981" sldId="258"/>
            <ac:spMk id="22" creationId="{02FD90C3-6350-4D5B-9738-6E94EDF30F74}"/>
          </ac:spMkLst>
        </pc:spChg>
        <pc:picChg chg="add del mod ord">
          <ac:chgData name="Guest User" userId="S::urn:spo:anon#02199a05b4ce5f92a8487346c00f75f18a6d8ed10349c93f2477228fac9f8738::" providerId="AD" clId="Web-{23FDBB7E-5606-5BA9-B169-4D86F689DC01}" dt="2022-05-30T13:38:17.233" v="34"/>
          <ac:picMkLst>
            <pc:docMk/>
            <pc:sldMk cId="375989981" sldId="258"/>
            <ac:picMk id="4" creationId="{DBA01B55-09FF-B9F4-94BF-87F71C475927}"/>
          </ac:picMkLst>
        </pc:picChg>
        <pc:picChg chg="add del mod ord">
          <ac:chgData name="Guest User" userId="S::urn:spo:anon#02199a05b4ce5f92a8487346c00f75f18a6d8ed10349c93f2477228fac9f8738::" providerId="AD" clId="Web-{23FDBB7E-5606-5BA9-B169-4D86F689DC01}" dt="2022-05-30T13:38:26.390" v="39"/>
          <ac:picMkLst>
            <pc:docMk/>
            <pc:sldMk cId="375989981" sldId="258"/>
            <ac:picMk id="5" creationId="{008A4591-7E92-C3DC-04A2-203B2B4799DE}"/>
          </ac:picMkLst>
        </pc:picChg>
        <pc:picChg chg="add mod ord">
          <ac:chgData name="Guest User" userId="S::urn:spo:anon#02199a05b4ce5f92a8487346c00f75f18a6d8ed10349c93f2477228fac9f8738::" providerId="AD" clId="Web-{23FDBB7E-5606-5BA9-B169-4D86F689DC01}" dt="2022-05-30T13:38:47.172" v="44"/>
          <ac:picMkLst>
            <pc:docMk/>
            <pc:sldMk cId="375989981" sldId="258"/>
            <ac:picMk id="9" creationId="{7D0D7F04-E617-AD60-F08B-CF0DB0ECCFBC}"/>
          </ac:picMkLst>
        </pc:picChg>
      </pc:sldChg>
      <pc:sldChg chg="addSp delSp modSp mod setBg setClrOvrMap">
        <pc:chgData name="Guest User" userId="S::urn:spo:anon#02199a05b4ce5f92a8487346c00f75f18a6d8ed10349c93f2477228fac9f8738::" providerId="AD" clId="Web-{23FDBB7E-5606-5BA9-B169-4D86F689DC01}" dt="2022-05-30T13:39:29.454" v="56"/>
        <pc:sldMkLst>
          <pc:docMk/>
          <pc:sldMk cId="3931754953" sldId="259"/>
        </pc:sldMkLst>
        <pc:spChg chg="mod">
          <ac:chgData name="Guest User" userId="S::urn:spo:anon#02199a05b4ce5f92a8487346c00f75f18a6d8ed10349c93f2477228fac9f8738::" providerId="AD" clId="Web-{23FDBB7E-5606-5BA9-B169-4D86F689DC01}" dt="2022-05-30T13:39:29.454" v="56"/>
          <ac:spMkLst>
            <pc:docMk/>
            <pc:sldMk cId="3931754953" sldId="259"/>
            <ac:spMk id="2" creationId="{F674DC5F-5ABB-7666-F248-92C6695DEBE0}"/>
          </ac:spMkLst>
        </pc:spChg>
        <pc:spChg chg="del">
          <ac:chgData name="Guest User" userId="S::urn:spo:anon#02199a05b4ce5f92a8487346c00f75f18a6d8ed10349c93f2477228fac9f8738::" providerId="AD" clId="Web-{23FDBB7E-5606-5BA9-B169-4D86F689DC01}" dt="2022-05-30T13:39:29.454" v="56"/>
          <ac:spMkLst>
            <pc:docMk/>
            <pc:sldMk cId="3931754953" sldId="259"/>
            <ac:spMk id="3" creationId="{7D10AB4B-42EE-9E45-68CC-6B0E52CBC8E4}"/>
          </ac:spMkLst>
        </pc:spChg>
        <pc:spChg chg="add">
          <ac:chgData name="Guest User" userId="S::urn:spo:anon#02199a05b4ce5f92a8487346c00f75f18a6d8ed10349c93f2477228fac9f8738::" providerId="AD" clId="Web-{23FDBB7E-5606-5BA9-B169-4D86F689DC01}" dt="2022-05-30T13:39:29.454" v="56"/>
          <ac:spMkLst>
            <pc:docMk/>
            <pc:sldMk cId="3931754953" sldId="259"/>
            <ac:spMk id="9" creationId="{25C8D2C1-DA83-420D-9635-D52CE066B5DA}"/>
          </ac:spMkLst>
        </pc:spChg>
        <pc:spChg chg="add">
          <ac:chgData name="Guest User" userId="S::urn:spo:anon#02199a05b4ce5f92a8487346c00f75f18a6d8ed10349c93f2477228fac9f8738::" providerId="AD" clId="Web-{23FDBB7E-5606-5BA9-B169-4D86F689DC01}" dt="2022-05-30T13:39:29.454" v="56"/>
          <ac:spMkLst>
            <pc:docMk/>
            <pc:sldMk cId="3931754953" sldId="259"/>
            <ac:spMk id="11" creationId="{434F74C9-6A0B-409E-AD1C-45B58BE91BB8}"/>
          </ac:spMkLst>
        </pc:spChg>
        <pc:spChg chg="add">
          <ac:chgData name="Guest User" userId="S::urn:spo:anon#02199a05b4ce5f92a8487346c00f75f18a6d8ed10349c93f2477228fac9f8738::" providerId="AD" clId="Web-{23FDBB7E-5606-5BA9-B169-4D86F689DC01}" dt="2022-05-30T13:39:29.454" v="56"/>
          <ac:spMkLst>
            <pc:docMk/>
            <pc:sldMk cId="3931754953" sldId="259"/>
            <ac:spMk id="17" creationId="{C4E89C94-E462-4566-A15A-32835FD68BCD}"/>
          </ac:spMkLst>
        </pc:spChg>
        <pc:spChg chg="add">
          <ac:chgData name="Guest User" userId="S::urn:spo:anon#02199a05b4ce5f92a8487346c00f75f18a6d8ed10349c93f2477228fac9f8738::" providerId="AD" clId="Web-{23FDBB7E-5606-5BA9-B169-4D86F689DC01}" dt="2022-05-30T13:39:29.454" v="56"/>
          <ac:spMkLst>
            <pc:docMk/>
            <pc:sldMk cId="3931754953" sldId="259"/>
            <ac:spMk id="19" creationId="{E25F4A20-71FB-4A26-92E2-89DED49264CA}"/>
          </ac:spMkLst>
        </pc:spChg>
        <pc:picChg chg="add">
          <ac:chgData name="Guest User" userId="S::urn:spo:anon#02199a05b4ce5f92a8487346c00f75f18a6d8ed10349c93f2477228fac9f8738::" providerId="AD" clId="Web-{23FDBB7E-5606-5BA9-B169-4D86F689DC01}" dt="2022-05-30T13:39:29.454" v="56"/>
          <ac:picMkLst>
            <pc:docMk/>
            <pc:sldMk cId="3931754953" sldId="259"/>
            <ac:picMk id="5" creationId="{EF70908B-8B1E-4586-5867-90DD1491D410}"/>
          </ac:picMkLst>
        </pc:picChg>
        <pc:cxnChg chg="add">
          <ac:chgData name="Guest User" userId="S::urn:spo:anon#02199a05b4ce5f92a8487346c00f75f18a6d8ed10349c93f2477228fac9f8738::" providerId="AD" clId="Web-{23FDBB7E-5606-5BA9-B169-4D86F689DC01}" dt="2022-05-30T13:39:29.454" v="56"/>
          <ac:cxnSpMkLst>
            <pc:docMk/>
            <pc:sldMk cId="3931754953" sldId="259"/>
            <ac:cxnSpMk id="13" creationId="{F5486A9D-1265-4B57-91E6-68E666B978BC}"/>
          </ac:cxnSpMkLst>
        </pc:cxnChg>
        <pc:cxnChg chg="add">
          <ac:chgData name="Guest User" userId="S::urn:spo:anon#02199a05b4ce5f92a8487346c00f75f18a6d8ed10349c93f2477228fac9f8738::" providerId="AD" clId="Web-{23FDBB7E-5606-5BA9-B169-4D86F689DC01}" dt="2022-05-30T13:39:29.454" v="56"/>
          <ac:cxnSpMkLst>
            <pc:docMk/>
            <pc:sldMk cId="3931754953" sldId="259"/>
            <ac:cxnSpMk id="15" creationId="{4071767D-5FF7-4508-B8B7-BB60FF3AB250}"/>
          </ac:cxnSpMkLst>
        </pc:cxnChg>
      </pc:sldChg>
      <pc:sldChg chg="modSp new">
        <pc:chgData name="Guest User" userId="S::urn:spo:anon#02199a05b4ce5f92a8487346c00f75f18a6d8ed10349c93f2477228fac9f8738::" providerId="AD" clId="Web-{23FDBB7E-5606-5BA9-B169-4D86F689DC01}" dt="2022-05-30T14:08:23.969" v="105" actId="20577"/>
        <pc:sldMkLst>
          <pc:docMk/>
          <pc:sldMk cId="3814891293" sldId="260"/>
        </pc:sldMkLst>
        <pc:spChg chg="mod">
          <ac:chgData name="Guest User" userId="S::urn:spo:anon#02199a05b4ce5f92a8487346c00f75f18a6d8ed10349c93f2477228fac9f8738::" providerId="AD" clId="Web-{23FDBB7E-5606-5BA9-B169-4D86F689DC01}" dt="2022-05-30T14:08:23.969" v="105" actId="20577"/>
          <ac:spMkLst>
            <pc:docMk/>
            <pc:sldMk cId="3814891293" sldId="260"/>
            <ac:spMk id="3" creationId="{862F5C0B-7C80-3176-6622-50D5BB08EBA2}"/>
          </ac:spMkLst>
        </pc:spChg>
      </pc:sldChg>
    </pc:docChg>
  </pc:docChgLst>
  <pc:docChgLst>
    <pc:chgData name="Guest User" userId="S::urn:spo:anon#02199a05b4ce5f92a8487346c00f75f18a6d8ed10349c93f2477228fac9f8738::" providerId="AD" clId="Web-{8D58ACE1-E684-2FAA-BDA9-FB05103A2886}"/>
    <pc:docChg chg="modSld">
      <pc:chgData name="Guest User" userId="S::urn:spo:anon#02199a05b4ce5f92a8487346c00f75f18a6d8ed10349c93f2477228fac9f8738::" providerId="AD" clId="Web-{8D58ACE1-E684-2FAA-BDA9-FB05103A2886}" dt="2022-05-30T14:12:39.097" v="32" actId="1076"/>
      <pc:docMkLst>
        <pc:docMk/>
      </pc:docMkLst>
      <pc:sldChg chg="modSp">
        <pc:chgData name="Guest User" userId="S::urn:spo:anon#02199a05b4ce5f92a8487346c00f75f18a6d8ed10349c93f2477228fac9f8738::" providerId="AD" clId="Web-{8D58ACE1-E684-2FAA-BDA9-FB05103A2886}" dt="2022-05-30T14:12:39.097" v="32" actId="1076"/>
        <pc:sldMkLst>
          <pc:docMk/>
          <pc:sldMk cId="3814891293" sldId="260"/>
        </pc:sldMkLst>
        <pc:spChg chg="mod">
          <ac:chgData name="Guest User" userId="S::urn:spo:anon#02199a05b4ce5f92a8487346c00f75f18a6d8ed10349c93f2477228fac9f8738::" providerId="AD" clId="Web-{8D58ACE1-E684-2FAA-BDA9-FB05103A2886}" dt="2022-05-30T14:11:43.453" v="8" actId="20577"/>
          <ac:spMkLst>
            <pc:docMk/>
            <pc:sldMk cId="3814891293" sldId="260"/>
            <ac:spMk id="2" creationId="{A05761E2-FEAF-699E-2AAF-D9C13DDCBAB8}"/>
          </ac:spMkLst>
        </pc:spChg>
        <pc:spChg chg="mod">
          <ac:chgData name="Guest User" userId="S::urn:spo:anon#02199a05b4ce5f92a8487346c00f75f18a6d8ed10349c93f2477228fac9f8738::" providerId="AD" clId="Web-{8D58ACE1-E684-2FAA-BDA9-FB05103A2886}" dt="2022-05-30T14:12:39.097" v="32" actId="1076"/>
          <ac:spMkLst>
            <pc:docMk/>
            <pc:sldMk cId="3814891293" sldId="260"/>
            <ac:spMk id="3" creationId="{862F5C0B-7C80-3176-6622-50D5BB08EBA2}"/>
          </ac:spMkLst>
        </pc:spChg>
      </pc:sldChg>
    </pc:docChg>
  </pc:docChgLst>
  <pc:docChgLst>
    <pc:chgData name="Guest User" userId="S::urn:spo:anon#02199a05b4ce5f92a8487346c00f75f18a6d8ed10349c93f2477228fac9f8738::" providerId="AD" clId="Web-{1E0FACC3-0114-FB1C-4A67-A05D722C08F7}"/>
    <pc:docChg chg="addSld modSld">
      <pc:chgData name="Guest User" userId="S::urn:spo:anon#02199a05b4ce5f92a8487346c00f75f18a6d8ed10349c93f2477228fac9f8738::" providerId="AD" clId="Web-{1E0FACC3-0114-FB1C-4A67-A05D722C08F7}" dt="2022-05-30T08:40:43.812" v="22"/>
      <pc:docMkLst>
        <pc:docMk/>
      </pc:docMkLst>
      <pc:sldChg chg="addSp delSp modSp mod setBg addAnim delAnim setClrOvrMap">
        <pc:chgData name="Guest User" userId="S::urn:spo:anon#02199a05b4ce5f92a8487346c00f75f18a6d8ed10349c93f2477228fac9f8738::" providerId="AD" clId="Web-{1E0FACC3-0114-FB1C-4A67-A05D722C08F7}" dt="2022-05-30T08:40:00.185" v="21"/>
        <pc:sldMkLst>
          <pc:docMk/>
          <pc:sldMk cId="4159704517" sldId="256"/>
        </pc:sldMkLst>
        <pc:spChg chg="mod">
          <ac:chgData name="Guest User" userId="S::urn:spo:anon#02199a05b4ce5f92a8487346c00f75f18a6d8ed10349c93f2477228fac9f8738::" providerId="AD" clId="Web-{1E0FACC3-0114-FB1C-4A67-A05D722C08F7}" dt="2022-05-30T08:40:00.185" v="21"/>
          <ac:spMkLst>
            <pc:docMk/>
            <pc:sldMk cId="4159704517" sldId="256"/>
            <ac:spMk id="2" creationId="{710425A8-0AEE-F3A8-48EB-DBDE56768C35}"/>
          </ac:spMkLst>
        </pc:spChg>
        <pc:spChg chg="mod">
          <ac:chgData name="Guest User" userId="S::urn:spo:anon#02199a05b4ce5f92a8487346c00f75f18a6d8ed10349c93f2477228fac9f8738::" providerId="AD" clId="Web-{1E0FACC3-0114-FB1C-4A67-A05D722C08F7}" dt="2022-05-30T08:40:00.185" v="21"/>
          <ac:spMkLst>
            <pc:docMk/>
            <pc:sldMk cId="4159704517" sldId="256"/>
            <ac:spMk id="3" creationId="{FC9066B7-2A56-46C3-59EB-4DAB87C95213}"/>
          </ac:spMkLst>
        </pc:spChg>
        <pc:spChg chg="add del">
          <ac:chgData name="Guest User" userId="S::urn:spo:anon#02199a05b4ce5f92a8487346c00f75f18a6d8ed10349c93f2477228fac9f8738::" providerId="AD" clId="Web-{1E0FACC3-0114-FB1C-4A67-A05D722C08F7}" dt="2022-05-30T08:39:04.853" v="8"/>
          <ac:spMkLst>
            <pc:docMk/>
            <pc:sldMk cId="4159704517" sldId="256"/>
            <ac:spMk id="11" creationId="{C4E89C94-E462-4566-A15A-32835FD68BCD}"/>
          </ac:spMkLst>
        </pc:spChg>
        <pc:spChg chg="add del">
          <ac:chgData name="Guest User" userId="S::urn:spo:anon#02199a05b4ce5f92a8487346c00f75f18a6d8ed10349c93f2477228fac9f8738::" providerId="AD" clId="Web-{1E0FACC3-0114-FB1C-4A67-A05D722C08F7}" dt="2022-05-30T08:39:04.853" v="8"/>
          <ac:spMkLst>
            <pc:docMk/>
            <pc:sldMk cId="4159704517" sldId="256"/>
            <ac:spMk id="13" creationId="{E25F4A20-71FB-4A26-92E2-89DED49264CA}"/>
          </ac:spMkLst>
        </pc:spChg>
        <pc:spChg chg="add del">
          <ac:chgData name="Guest User" userId="S::urn:spo:anon#02199a05b4ce5f92a8487346c00f75f18a6d8ed10349c93f2477228fac9f8738::" providerId="AD" clId="Web-{1E0FACC3-0114-FB1C-4A67-A05D722C08F7}" dt="2022-05-30T08:40:00.185" v="21"/>
          <ac:spMkLst>
            <pc:docMk/>
            <pc:sldMk cId="4159704517" sldId="256"/>
            <ac:spMk id="15" creationId="{B76D919A-FC3E-4B4E-BAF0-ED6CFB8DC4AE}"/>
          </ac:spMkLst>
        </pc:spChg>
        <pc:spChg chg="add del">
          <ac:chgData name="Guest User" userId="S::urn:spo:anon#02199a05b4ce5f92a8487346c00f75f18a6d8ed10349c93f2477228fac9f8738::" providerId="AD" clId="Web-{1E0FACC3-0114-FB1C-4A67-A05D722C08F7}" dt="2022-05-30T08:40:00.185" v="21"/>
          <ac:spMkLst>
            <pc:docMk/>
            <pc:sldMk cId="4159704517" sldId="256"/>
            <ac:spMk id="16" creationId="{8F66ACBD-1C82-4782-AA7C-05504DD7DE77}"/>
          </ac:spMkLst>
        </pc:spChg>
        <pc:spChg chg="add del">
          <ac:chgData name="Guest User" userId="S::urn:spo:anon#02199a05b4ce5f92a8487346c00f75f18a6d8ed10349c93f2477228fac9f8738::" providerId="AD" clId="Web-{1E0FACC3-0114-FB1C-4A67-A05D722C08F7}" dt="2022-05-30T08:39:48.574" v="14"/>
          <ac:spMkLst>
            <pc:docMk/>
            <pc:sldMk cId="4159704517" sldId="256"/>
            <ac:spMk id="21" creationId="{B76D919A-FC3E-4B4E-BAF0-ED6CFB8DC4AE}"/>
          </ac:spMkLst>
        </pc:spChg>
        <pc:spChg chg="add del">
          <ac:chgData name="Guest User" userId="S::urn:spo:anon#02199a05b4ce5f92a8487346c00f75f18a6d8ed10349c93f2477228fac9f8738::" providerId="AD" clId="Web-{1E0FACC3-0114-FB1C-4A67-A05D722C08F7}" dt="2022-05-30T08:39:48.574" v="14"/>
          <ac:spMkLst>
            <pc:docMk/>
            <pc:sldMk cId="4159704517" sldId="256"/>
            <ac:spMk id="23" creationId="{8F66ACBD-1C82-4782-AA7C-05504DD7DE77}"/>
          </ac:spMkLst>
        </pc:spChg>
        <pc:spChg chg="add del">
          <ac:chgData name="Guest User" userId="S::urn:spo:anon#02199a05b4ce5f92a8487346c00f75f18a6d8ed10349c93f2477228fac9f8738::" providerId="AD" clId="Web-{1E0FACC3-0114-FB1C-4A67-A05D722C08F7}" dt="2022-05-30T08:39:50.903" v="16"/>
          <ac:spMkLst>
            <pc:docMk/>
            <pc:sldMk cId="4159704517" sldId="256"/>
            <ac:spMk id="25" creationId="{90AA6468-80AC-4DDF-9CFB-C7A9507E203F}"/>
          </ac:spMkLst>
        </pc:spChg>
        <pc:spChg chg="add del">
          <ac:chgData name="Guest User" userId="S::urn:spo:anon#02199a05b4ce5f92a8487346c00f75f18a6d8ed10349c93f2477228fac9f8738::" providerId="AD" clId="Web-{1E0FACC3-0114-FB1C-4A67-A05D722C08F7}" dt="2022-05-30T08:39:50.903" v="16"/>
          <ac:spMkLst>
            <pc:docMk/>
            <pc:sldMk cId="4159704517" sldId="256"/>
            <ac:spMk id="26" creationId="{4AB900CC-5074-4746-A1A4-AF640455BD43}"/>
          </ac:spMkLst>
        </pc:spChg>
        <pc:spChg chg="add del">
          <ac:chgData name="Guest User" userId="S::urn:spo:anon#02199a05b4ce5f92a8487346c00f75f18a6d8ed10349c93f2477228fac9f8738::" providerId="AD" clId="Web-{1E0FACC3-0114-FB1C-4A67-A05D722C08F7}" dt="2022-05-30T08:39:57.731" v="18"/>
          <ac:spMkLst>
            <pc:docMk/>
            <pc:sldMk cId="4159704517" sldId="256"/>
            <ac:spMk id="28" creationId="{E9ED41B5-F9B0-4DE1-8C59-A980468A703A}"/>
          </ac:spMkLst>
        </pc:spChg>
        <pc:spChg chg="add del">
          <ac:chgData name="Guest User" userId="S::urn:spo:anon#02199a05b4ce5f92a8487346c00f75f18a6d8ed10349c93f2477228fac9f8738::" providerId="AD" clId="Web-{1E0FACC3-0114-FB1C-4A67-A05D722C08F7}" dt="2022-05-30T08:39:57.731" v="18"/>
          <ac:spMkLst>
            <pc:docMk/>
            <pc:sldMk cId="4159704517" sldId="256"/>
            <ac:spMk id="29" creationId="{C482A030-873A-4216-B6A6-C3348B9CA2A1}"/>
          </ac:spMkLst>
        </pc:spChg>
        <pc:spChg chg="add del">
          <ac:chgData name="Guest User" userId="S::urn:spo:anon#02199a05b4ce5f92a8487346c00f75f18a6d8ed10349c93f2477228fac9f8738::" providerId="AD" clId="Web-{1E0FACC3-0114-FB1C-4A67-A05D722C08F7}" dt="2022-05-30T08:40:00.185" v="20"/>
          <ac:spMkLst>
            <pc:docMk/>
            <pc:sldMk cId="4159704517" sldId="256"/>
            <ac:spMk id="32" creationId="{C4E89C94-E462-4566-A15A-32835FD68BCD}"/>
          </ac:spMkLst>
        </pc:spChg>
        <pc:spChg chg="add del">
          <ac:chgData name="Guest User" userId="S::urn:spo:anon#02199a05b4ce5f92a8487346c00f75f18a6d8ed10349c93f2477228fac9f8738::" providerId="AD" clId="Web-{1E0FACC3-0114-FB1C-4A67-A05D722C08F7}" dt="2022-05-30T08:40:00.185" v="20"/>
          <ac:spMkLst>
            <pc:docMk/>
            <pc:sldMk cId="4159704517" sldId="256"/>
            <ac:spMk id="33" creationId="{E25F4A20-71FB-4A26-92E2-89DED49264CA}"/>
          </ac:spMkLst>
        </pc:spChg>
        <pc:spChg chg="add">
          <ac:chgData name="Guest User" userId="S::urn:spo:anon#02199a05b4ce5f92a8487346c00f75f18a6d8ed10349c93f2477228fac9f8738::" providerId="AD" clId="Web-{1E0FACC3-0114-FB1C-4A67-A05D722C08F7}" dt="2022-05-30T08:40:00.185" v="21"/>
          <ac:spMkLst>
            <pc:docMk/>
            <pc:sldMk cId="4159704517" sldId="256"/>
            <ac:spMk id="35" creationId="{90AA6468-80AC-4DDF-9CFB-C7A9507E203F}"/>
          </ac:spMkLst>
        </pc:spChg>
        <pc:spChg chg="add">
          <ac:chgData name="Guest User" userId="S::urn:spo:anon#02199a05b4ce5f92a8487346c00f75f18a6d8ed10349c93f2477228fac9f8738::" providerId="AD" clId="Web-{1E0FACC3-0114-FB1C-4A67-A05D722C08F7}" dt="2022-05-30T08:40:00.185" v="21"/>
          <ac:spMkLst>
            <pc:docMk/>
            <pc:sldMk cId="4159704517" sldId="256"/>
            <ac:spMk id="36" creationId="{4AB900CC-5074-4746-A1A4-AF640455BD43}"/>
          </ac:spMkLst>
        </pc:spChg>
        <pc:picChg chg="add del mod ord">
          <ac:chgData name="Guest User" userId="S::urn:spo:anon#02199a05b4ce5f92a8487346c00f75f18a6d8ed10349c93f2477228fac9f8738::" providerId="AD" clId="Web-{1E0FACC3-0114-FB1C-4A67-A05D722C08F7}" dt="2022-05-30T08:39:38.902" v="11"/>
          <ac:picMkLst>
            <pc:docMk/>
            <pc:sldMk cId="4159704517" sldId="256"/>
            <ac:picMk id="4" creationId="{0A4D8073-04D0-D3FB-EF44-44299D2365C4}"/>
          </ac:picMkLst>
        </pc:picChg>
        <pc:picChg chg="add mod ord">
          <ac:chgData name="Guest User" userId="S::urn:spo:anon#02199a05b4ce5f92a8487346c00f75f18a6d8ed10349c93f2477228fac9f8738::" providerId="AD" clId="Web-{1E0FACC3-0114-FB1C-4A67-A05D722C08F7}" dt="2022-05-30T08:40:00.185" v="21"/>
          <ac:picMkLst>
            <pc:docMk/>
            <pc:sldMk cId="4159704517" sldId="256"/>
            <ac:picMk id="5" creationId="{0B244E35-FC08-75D1-F18F-685C889210ED}"/>
          </ac:picMkLst>
        </pc:picChg>
        <pc:cxnChg chg="add del">
          <ac:chgData name="Guest User" userId="S::urn:spo:anon#02199a05b4ce5f92a8487346c00f75f18a6d8ed10349c93f2477228fac9f8738::" providerId="AD" clId="Web-{1E0FACC3-0114-FB1C-4A67-A05D722C08F7}" dt="2022-05-30T08:39:04.853" v="8"/>
          <ac:cxnSpMkLst>
            <pc:docMk/>
            <pc:sldMk cId="4159704517" sldId="256"/>
            <ac:cxnSpMk id="9" creationId="{4071767D-5FF7-4508-B8B7-BB60FF3AB250}"/>
          </ac:cxnSpMkLst>
        </pc:cxnChg>
        <pc:cxnChg chg="add del">
          <ac:chgData name="Guest User" userId="S::urn:spo:anon#02199a05b4ce5f92a8487346c00f75f18a6d8ed10349c93f2477228fac9f8738::" providerId="AD" clId="Web-{1E0FACC3-0114-FB1C-4A67-A05D722C08F7}" dt="2022-05-30T08:40:00.185" v="20"/>
          <ac:cxnSpMkLst>
            <pc:docMk/>
            <pc:sldMk cId="4159704517" sldId="256"/>
            <ac:cxnSpMk id="31" creationId="{4071767D-5FF7-4508-B8B7-BB60FF3AB250}"/>
          </ac:cxnSpMkLst>
        </pc:cxnChg>
      </pc:sldChg>
      <pc:sldChg chg="new">
        <pc:chgData name="Guest User" userId="S::urn:spo:anon#02199a05b4ce5f92a8487346c00f75f18a6d8ed10349c93f2477228fac9f8738::" providerId="AD" clId="Web-{1E0FACC3-0114-FB1C-4A67-A05D722C08F7}" dt="2022-05-30T08:40:43.812" v="22"/>
        <pc:sldMkLst>
          <pc:docMk/>
          <pc:sldMk cId="3931754953" sldId="259"/>
        </pc:sldMkLst>
      </pc:sldChg>
    </pc:docChg>
  </pc:docChgLst>
  <pc:docChgLst>
    <pc:chgData name="Guest User" userId="S::urn:spo:anon#02199a05b4ce5f92a8487346c00f75f18a6d8ed10349c93f2477228fac9f8738::" providerId="AD" clId="Web-{75C49ABE-D982-1AD0-1FF1-4398C473CC4C}"/>
    <pc:docChg chg="modSld">
      <pc:chgData name="Guest User" userId="S::urn:spo:anon#02199a05b4ce5f92a8487346c00f75f18a6d8ed10349c93f2477228fac9f8738::" providerId="AD" clId="Web-{75C49ABE-D982-1AD0-1FF1-4398C473CC4C}" dt="2022-05-28T19:05:36.126" v="3" actId="20577"/>
      <pc:docMkLst>
        <pc:docMk/>
      </pc:docMkLst>
      <pc:sldChg chg="addSp modSp">
        <pc:chgData name="Guest User" userId="S::urn:spo:anon#02199a05b4ce5f92a8487346c00f75f18a6d8ed10349c93f2477228fac9f8738::" providerId="AD" clId="Web-{75C49ABE-D982-1AD0-1FF1-4398C473CC4C}" dt="2022-05-28T19:05:30.595" v="1" actId="20577"/>
        <pc:sldMkLst>
          <pc:docMk/>
          <pc:sldMk cId="1912948248" sldId="257"/>
        </pc:sldMkLst>
        <pc:spChg chg="mod">
          <ac:chgData name="Guest User" userId="S::urn:spo:anon#02199a05b4ce5f92a8487346c00f75f18a6d8ed10349c93f2477228fac9f8738::" providerId="AD" clId="Web-{75C49ABE-D982-1AD0-1FF1-4398C473CC4C}" dt="2022-05-28T19:05:30.595" v="1" actId="20577"/>
          <ac:spMkLst>
            <pc:docMk/>
            <pc:sldMk cId="1912948248" sldId="257"/>
            <ac:spMk id="2" creationId="{149370DB-F24E-1218-F1CF-0D773705F0D3}"/>
          </ac:spMkLst>
        </pc:spChg>
        <pc:spChg chg="add">
          <ac:chgData name="Guest User" userId="S::urn:spo:anon#02199a05b4ce5f92a8487346c00f75f18a6d8ed10349c93f2477228fac9f8738::" providerId="AD" clId="Web-{75C49ABE-D982-1AD0-1FF1-4398C473CC4C}" dt="2022-05-28T19:05:28.236" v="0"/>
          <ac:spMkLst>
            <pc:docMk/>
            <pc:sldMk cId="1912948248" sldId="257"/>
            <ac:spMk id="4" creationId="{6EE74ED1-215D-CE18-1A77-E25900BC4C85}"/>
          </ac:spMkLst>
        </pc:spChg>
      </pc:sldChg>
      <pc:sldChg chg="modSp">
        <pc:chgData name="Guest User" userId="S::urn:spo:anon#02199a05b4ce5f92a8487346c00f75f18a6d8ed10349c93f2477228fac9f8738::" providerId="AD" clId="Web-{75C49ABE-D982-1AD0-1FF1-4398C473CC4C}" dt="2022-05-28T19:05:36.126" v="3" actId="20577"/>
        <pc:sldMkLst>
          <pc:docMk/>
          <pc:sldMk cId="375989981" sldId="258"/>
        </pc:sldMkLst>
        <pc:spChg chg="mod">
          <ac:chgData name="Guest User" userId="S::urn:spo:anon#02199a05b4ce5f92a8487346c00f75f18a6d8ed10349c93f2477228fac9f8738::" providerId="AD" clId="Web-{75C49ABE-D982-1AD0-1FF1-4398C473CC4C}" dt="2022-05-28T19:05:34.564" v="2" actId="20577"/>
          <ac:spMkLst>
            <pc:docMk/>
            <pc:sldMk cId="375989981" sldId="258"/>
            <ac:spMk id="2" creationId="{29151C55-E98B-9DDC-239F-6ADB6A1DB0DF}"/>
          </ac:spMkLst>
        </pc:spChg>
        <pc:spChg chg="mod">
          <ac:chgData name="Guest User" userId="S::urn:spo:anon#02199a05b4ce5f92a8487346c00f75f18a6d8ed10349c93f2477228fac9f8738::" providerId="AD" clId="Web-{75C49ABE-D982-1AD0-1FF1-4398C473CC4C}" dt="2022-05-28T19:05:36.126" v="3" actId="20577"/>
          <ac:spMkLst>
            <pc:docMk/>
            <pc:sldMk cId="375989981" sldId="258"/>
            <ac:spMk id="3" creationId="{46289817-FD0E-695C-B89F-45A0D6D53FA9}"/>
          </ac:spMkLst>
        </pc:spChg>
      </pc:sldChg>
    </pc:docChg>
  </pc:docChgLst>
  <pc:docChgLst>
    <pc:chgData name="Guest User" userId="S::urn:spo:anon#02199a05b4ce5f92a8487346c00f75f18a6d8ed10349c93f2477228fac9f8738::" providerId="AD" clId="Web-{5B114F88-4CD8-316F-6C54-2E9B3B581B8A}"/>
    <pc:docChg chg="modSld">
      <pc:chgData name="Guest User" userId="S::urn:spo:anon#02199a05b4ce5f92a8487346c00f75f18a6d8ed10349c93f2477228fac9f8738::" providerId="AD" clId="Web-{5B114F88-4CD8-316F-6C54-2E9B3B581B8A}" dt="2022-05-29T20:20:52.004" v="0" actId="20577"/>
      <pc:docMkLst>
        <pc:docMk/>
      </pc:docMkLst>
      <pc:sldChg chg="modSp">
        <pc:chgData name="Guest User" userId="S::urn:spo:anon#02199a05b4ce5f92a8487346c00f75f18a6d8ed10349c93f2477228fac9f8738::" providerId="AD" clId="Web-{5B114F88-4CD8-316F-6C54-2E9B3B581B8A}" dt="2022-05-29T20:20:52.004" v="0" actId="20577"/>
        <pc:sldMkLst>
          <pc:docMk/>
          <pc:sldMk cId="4159704517" sldId="256"/>
        </pc:sldMkLst>
        <pc:spChg chg="mod">
          <ac:chgData name="Guest User" userId="S::urn:spo:anon#02199a05b4ce5f92a8487346c00f75f18a6d8ed10349c93f2477228fac9f8738::" providerId="AD" clId="Web-{5B114F88-4CD8-316F-6C54-2E9B3B581B8A}" dt="2022-05-29T20:20:52.004" v="0" actId="20577"/>
          <ac:spMkLst>
            <pc:docMk/>
            <pc:sldMk cId="4159704517" sldId="256"/>
            <ac:spMk id="2" creationId="{710425A8-0AEE-F3A8-48EB-DBDE56768C35}"/>
          </ac:spMkLst>
        </pc:spChg>
      </pc:sldChg>
    </pc:docChg>
  </pc:docChgLst>
  <pc:docChgLst>
    <pc:chgData name="Guest User" userId="S::urn:spo:anon#02199a05b4ce5f92a8487346c00f75f18a6d8ed10349c93f2477228fac9f8738::" providerId="AD" clId="Web-{A0862A12-F485-F0B0-DF69-D7EA8485B7DD}"/>
    <pc:docChg chg="addSld modSld sldOrd">
      <pc:chgData name="Guest User" userId="S::urn:spo:anon#02199a05b4ce5f92a8487346c00f75f18a6d8ed10349c93f2477228fac9f8738::" providerId="AD" clId="Web-{A0862A12-F485-F0B0-DF69-D7EA8485B7DD}" dt="2022-05-30T15:25:07.109" v="262" actId="1076"/>
      <pc:docMkLst>
        <pc:docMk/>
      </pc:docMkLst>
      <pc:sldChg chg="addSp delSp modSp mod setBg">
        <pc:chgData name="Guest User" userId="S::urn:spo:anon#02199a05b4ce5f92a8487346c00f75f18a6d8ed10349c93f2477228fac9f8738::" providerId="AD" clId="Web-{A0862A12-F485-F0B0-DF69-D7EA8485B7DD}" dt="2022-05-30T15:22:49.195" v="250"/>
        <pc:sldMkLst>
          <pc:docMk/>
          <pc:sldMk cId="1912948248" sldId="257"/>
        </pc:sldMkLst>
        <pc:spChg chg="mod">
          <ac:chgData name="Guest User" userId="S::urn:spo:anon#02199a05b4ce5f92a8487346c00f75f18a6d8ed10349c93f2477228fac9f8738::" providerId="AD" clId="Web-{A0862A12-F485-F0B0-DF69-D7EA8485B7DD}" dt="2022-05-30T15:22:49.195" v="250"/>
          <ac:spMkLst>
            <pc:docMk/>
            <pc:sldMk cId="1912948248" sldId="257"/>
            <ac:spMk id="2" creationId="{149370DB-F24E-1218-F1CF-0D773705F0D3}"/>
          </ac:spMkLst>
        </pc:spChg>
        <pc:spChg chg="del mod">
          <ac:chgData name="Guest User" userId="S::urn:spo:anon#02199a05b4ce5f92a8487346c00f75f18a6d8ed10349c93f2477228fac9f8738::" providerId="AD" clId="Web-{A0862A12-F485-F0B0-DF69-D7EA8485B7DD}" dt="2022-05-30T15:22:49.195" v="250"/>
          <ac:spMkLst>
            <pc:docMk/>
            <pc:sldMk cId="1912948248" sldId="257"/>
            <ac:spMk id="3" creationId="{AB59A7AA-6CFA-104F-A285-00548716F972}"/>
          </ac:spMkLst>
        </pc:spChg>
        <pc:spChg chg="del">
          <ac:chgData name="Guest User" userId="S::urn:spo:anon#02199a05b4ce5f92a8487346c00f75f18a6d8ed10349c93f2477228fac9f8738::" providerId="AD" clId="Web-{A0862A12-F485-F0B0-DF69-D7EA8485B7DD}" dt="2022-05-30T15:21:55.129" v="230"/>
          <ac:spMkLst>
            <pc:docMk/>
            <pc:sldMk cId="1912948248" sldId="257"/>
            <ac:spMk id="4" creationId="{6EE74ED1-215D-CE18-1A77-E25900BC4C85}"/>
          </ac:spMkLst>
        </pc:spChg>
        <pc:spChg chg="add del">
          <ac:chgData name="Guest User" userId="S::urn:spo:anon#02199a05b4ce5f92a8487346c00f75f18a6d8ed10349c93f2477228fac9f8738::" providerId="AD" clId="Web-{A0862A12-F485-F0B0-DF69-D7EA8485B7DD}" dt="2022-05-30T15:22:49.195" v="250"/>
          <ac:spMkLst>
            <pc:docMk/>
            <pc:sldMk cId="1912948248" sldId="257"/>
            <ac:spMk id="8" creationId="{3741B58E-3B65-4A01-A276-975AB2CF8A08}"/>
          </ac:spMkLst>
        </pc:spChg>
        <pc:spChg chg="add del">
          <ac:chgData name="Guest User" userId="S::urn:spo:anon#02199a05b4ce5f92a8487346c00f75f18a6d8ed10349c93f2477228fac9f8738::" providerId="AD" clId="Web-{A0862A12-F485-F0B0-DF69-D7EA8485B7DD}" dt="2022-05-30T15:22:31.022" v="242"/>
          <ac:spMkLst>
            <pc:docMk/>
            <pc:sldMk cId="1912948248" sldId="257"/>
            <ac:spMk id="9" creationId="{990D0034-F768-41E7-85D4-F38C4DE85770}"/>
          </ac:spMkLst>
        </pc:spChg>
        <pc:spChg chg="add del">
          <ac:chgData name="Guest User" userId="S::urn:spo:anon#02199a05b4ce5f92a8487346c00f75f18a6d8ed10349c93f2477228fac9f8738::" providerId="AD" clId="Web-{A0862A12-F485-F0B0-DF69-D7EA8485B7DD}" dt="2022-05-30T15:22:49.195" v="250"/>
          <ac:spMkLst>
            <pc:docMk/>
            <pc:sldMk cId="1912948248" sldId="257"/>
            <ac:spMk id="10" creationId="{7AAC67C3-831B-4AB1-A259-DFB839CAFAFC}"/>
          </ac:spMkLst>
        </pc:spChg>
        <pc:spChg chg="add del">
          <ac:chgData name="Guest User" userId="S::urn:spo:anon#02199a05b4ce5f92a8487346c00f75f18a6d8ed10349c93f2477228fac9f8738::" providerId="AD" clId="Web-{A0862A12-F485-F0B0-DF69-D7EA8485B7DD}" dt="2022-05-30T15:22:31.022" v="242"/>
          <ac:spMkLst>
            <pc:docMk/>
            <pc:sldMk cId="1912948248" sldId="257"/>
            <ac:spMk id="11" creationId="{C4F7E42D-8B5A-4FC8-81CD-9E60171F7FA8}"/>
          </ac:spMkLst>
        </pc:spChg>
        <pc:spChg chg="add del">
          <ac:chgData name="Guest User" userId="S::urn:spo:anon#02199a05b4ce5f92a8487346c00f75f18a6d8ed10349c93f2477228fac9f8738::" providerId="AD" clId="Web-{A0862A12-F485-F0B0-DF69-D7EA8485B7DD}" dt="2022-05-30T15:22:49.195" v="250"/>
          <ac:spMkLst>
            <pc:docMk/>
            <pc:sldMk cId="1912948248" sldId="257"/>
            <ac:spMk id="12" creationId="{054B3F04-9EAC-45C0-B3CE-0387EEA10A0C}"/>
          </ac:spMkLst>
        </pc:spChg>
        <pc:spChg chg="add del">
          <ac:chgData name="Guest User" userId="S::urn:spo:anon#02199a05b4ce5f92a8487346c00f75f18a6d8ed10349c93f2477228fac9f8738::" providerId="AD" clId="Web-{A0862A12-F485-F0B0-DF69-D7EA8485B7DD}" dt="2022-05-30T15:22:31.022" v="242"/>
          <ac:spMkLst>
            <pc:docMk/>
            <pc:sldMk cId="1912948248" sldId="257"/>
            <ac:spMk id="13" creationId="{8C04651D-B9F4-4935-A02D-364153FBDF54}"/>
          </ac:spMkLst>
        </pc:spChg>
        <pc:spChg chg="add">
          <ac:chgData name="Guest User" userId="S::urn:spo:anon#02199a05b4ce5f92a8487346c00f75f18a6d8ed10349c93f2477228fac9f8738::" providerId="AD" clId="Web-{A0862A12-F485-F0B0-DF69-D7EA8485B7DD}" dt="2022-05-30T15:22:49.195" v="250"/>
          <ac:spMkLst>
            <pc:docMk/>
            <pc:sldMk cId="1912948248" sldId="257"/>
            <ac:spMk id="18" creationId="{FB5993E2-C02B-4335-ABA5-D8EC465551E3}"/>
          </ac:spMkLst>
        </pc:spChg>
        <pc:spChg chg="add">
          <ac:chgData name="Guest User" userId="S::urn:spo:anon#02199a05b4ce5f92a8487346c00f75f18a6d8ed10349c93f2477228fac9f8738::" providerId="AD" clId="Web-{A0862A12-F485-F0B0-DF69-D7EA8485B7DD}" dt="2022-05-30T15:22:49.195" v="250"/>
          <ac:spMkLst>
            <pc:docMk/>
            <pc:sldMk cId="1912948248" sldId="257"/>
            <ac:spMk id="20" creationId="{C0B801A2-5622-4BE8-9AD2-C337A2CD0022}"/>
          </ac:spMkLst>
        </pc:spChg>
        <pc:spChg chg="add">
          <ac:chgData name="Guest User" userId="S::urn:spo:anon#02199a05b4ce5f92a8487346c00f75f18a6d8ed10349c93f2477228fac9f8738::" providerId="AD" clId="Web-{A0862A12-F485-F0B0-DF69-D7EA8485B7DD}" dt="2022-05-30T15:22:49.195" v="250"/>
          <ac:spMkLst>
            <pc:docMk/>
            <pc:sldMk cId="1912948248" sldId="257"/>
            <ac:spMk id="22" creationId="{B7AF614F-5BC3-4086-99F5-B87C5847A071}"/>
          </ac:spMkLst>
        </pc:spChg>
        <pc:graphicFrameChg chg="add">
          <ac:chgData name="Guest User" userId="S::urn:spo:anon#02199a05b4ce5f92a8487346c00f75f18a6d8ed10349c93f2477228fac9f8738::" providerId="AD" clId="Web-{A0862A12-F485-F0B0-DF69-D7EA8485B7DD}" dt="2022-05-30T15:22:49.195" v="250"/>
          <ac:graphicFrameMkLst>
            <pc:docMk/>
            <pc:sldMk cId="1912948248" sldId="257"/>
            <ac:graphicFrameMk id="14" creationId="{7E08430A-5807-5CA7-A99F-E898E5071E23}"/>
          </ac:graphicFrameMkLst>
        </pc:graphicFrameChg>
        <pc:picChg chg="add del">
          <ac:chgData name="Guest User" userId="S::urn:spo:anon#02199a05b4ce5f92a8487346c00f75f18a6d8ed10349c93f2477228fac9f8738::" providerId="AD" clId="Web-{A0862A12-F485-F0B0-DF69-D7EA8485B7DD}" dt="2022-05-30T15:22:31.022" v="242"/>
          <ac:picMkLst>
            <pc:docMk/>
            <pc:sldMk cId="1912948248" sldId="257"/>
            <ac:picMk id="5" creationId="{BBF717AA-60BB-8865-ECCA-8F888BCB833A}"/>
          </ac:picMkLst>
        </pc:picChg>
      </pc:sldChg>
      <pc:sldChg chg="ord">
        <pc:chgData name="Guest User" userId="S::urn:spo:anon#02199a05b4ce5f92a8487346c00f75f18a6d8ed10349c93f2477228fac9f8738::" providerId="AD" clId="Web-{A0862A12-F485-F0B0-DF69-D7EA8485B7DD}" dt="2022-05-30T15:17:32.645" v="159"/>
        <pc:sldMkLst>
          <pc:docMk/>
          <pc:sldMk cId="375989981" sldId="258"/>
        </pc:sldMkLst>
      </pc:sldChg>
      <pc:sldChg chg="addSp delSp modSp mod setBg setClrOvrMap">
        <pc:chgData name="Guest User" userId="S::urn:spo:anon#02199a05b4ce5f92a8487346c00f75f18a6d8ed10349c93f2477228fac9f8738::" providerId="AD" clId="Web-{A0862A12-F485-F0B0-DF69-D7EA8485B7DD}" dt="2022-05-30T15:24:38.889" v="255"/>
        <pc:sldMkLst>
          <pc:docMk/>
          <pc:sldMk cId="3931754953" sldId="259"/>
        </pc:sldMkLst>
        <pc:spChg chg="mod">
          <ac:chgData name="Guest User" userId="S::urn:spo:anon#02199a05b4ce5f92a8487346c00f75f18a6d8ed10349c93f2477228fac9f8738::" providerId="AD" clId="Web-{A0862A12-F485-F0B0-DF69-D7EA8485B7DD}" dt="2022-05-30T15:24:38.889" v="255"/>
          <ac:spMkLst>
            <pc:docMk/>
            <pc:sldMk cId="3931754953" sldId="259"/>
            <ac:spMk id="2" creationId="{F674DC5F-5ABB-7666-F248-92C6695DEBE0}"/>
          </ac:spMkLst>
        </pc:spChg>
        <pc:spChg chg="del">
          <ac:chgData name="Guest User" userId="S::urn:spo:anon#02199a05b4ce5f92a8487346c00f75f18a6d8ed10349c93f2477228fac9f8738::" providerId="AD" clId="Web-{A0862A12-F485-F0B0-DF69-D7EA8485B7DD}" dt="2022-05-30T15:24:38.889" v="255"/>
          <ac:spMkLst>
            <pc:docMk/>
            <pc:sldMk cId="3931754953" sldId="259"/>
            <ac:spMk id="9" creationId="{25C8D2C1-DA83-420D-9635-D52CE066B5DA}"/>
          </ac:spMkLst>
        </pc:spChg>
        <pc:spChg chg="del">
          <ac:chgData name="Guest User" userId="S::urn:spo:anon#02199a05b4ce5f92a8487346c00f75f18a6d8ed10349c93f2477228fac9f8738::" providerId="AD" clId="Web-{A0862A12-F485-F0B0-DF69-D7EA8485B7DD}" dt="2022-05-30T15:24:38.889" v="255"/>
          <ac:spMkLst>
            <pc:docMk/>
            <pc:sldMk cId="3931754953" sldId="259"/>
            <ac:spMk id="11" creationId="{434F74C9-6A0B-409E-AD1C-45B58BE91BB8}"/>
          </ac:spMkLst>
        </pc:spChg>
        <pc:spChg chg="del">
          <ac:chgData name="Guest User" userId="S::urn:spo:anon#02199a05b4ce5f92a8487346c00f75f18a6d8ed10349c93f2477228fac9f8738::" providerId="AD" clId="Web-{A0862A12-F485-F0B0-DF69-D7EA8485B7DD}" dt="2022-05-30T15:24:38.889" v="255"/>
          <ac:spMkLst>
            <pc:docMk/>
            <pc:sldMk cId="3931754953" sldId="259"/>
            <ac:spMk id="17" creationId="{C4E89C94-E462-4566-A15A-32835FD68BCD}"/>
          </ac:spMkLst>
        </pc:spChg>
        <pc:spChg chg="del">
          <ac:chgData name="Guest User" userId="S::urn:spo:anon#02199a05b4ce5f92a8487346c00f75f18a6d8ed10349c93f2477228fac9f8738::" providerId="AD" clId="Web-{A0862A12-F485-F0B0-DF69-D7EA8485B7DD}" dt="2022-05-30T15:24:38.889" v="255"/>
          <ac:spMkLst>
            <pc:docMk/>
            <pc:sldMk cId="3931754953" sldId="259"/>
            <ac:spMk id="19" creationId="{E25F4A20-71FB-4A26-92E2-89DED49264CA}"/>
          </ac:spMkLst>
        </pc:spChg>
        <pc:spChg chg="add">
          <ac:chgData name="Guest User" userId="S::urn:spo:anon#02199a05b4ce5f92a8487346c00f75f18a6d8ed10349c93f2477228fac9f8738::" providerId="AD" clId="Web-{A0862A12-F485-F0B0-DF69-D7EA8485B7DD}" dt="2022-05-30T15:24:38.889" v="255"/>
          <ac:spMkLst>
            <pc:docMk/>
            <pc:sldMk cId="3931754953" sldId="259"/>
            <ac:spMk id="24" creationId="{25C8D2C1-DA83-420D-9635-D52CE066B5DA}"/>
          </ac:spMkLst>
        </pc:spChg>
        <pc:spChg chg="add">
          <ac:chgData name="Guest User" userId="S::urn:spo:anon#02199a05b4ce5f92a8487346c00f75f18a6d8ed10349c93f2477228fac9f8738::" providerId="AD" clId="Web-{A0862A12-F485-F0B0-DF69-D7EA8485B7DD}" dt="2022-05-30T15:24:38.889" v="255"/>
          <ac:spMkLst>
            <pc:docMk/>
            <pc:sldMk cId="3931754953" sldId="259"/>
            <ac:spMk id="26" creationId="{434F74C9-6A0B-409E-AD1C-45B58BE91BB8}"/>
          </ac:spMkLst>
        </pc:spChg>
        <pc:spChg chg="add">
          <ac:chgData name="Guest User" userId="S::urn:spo:anon#02199a05b4ce5f92a8487346c00f75f18a6d8ed10349c93f2477228fac9f8738::" providerId="AD" clId="Web-{A0862A12-F485-F0B0-DF69-D7EA8485B7DD}" dt="2022-05-30T15:24:38.889" v="255"/>
          <ac:spMkLst>
            <pc:docMk/>
            <pc:sldMk cId="3931754953" sldId="259"/>
            <ac:spMk id="30" creationId="{E9ED41B5-F9B0-4DE1-8C59-A980468A703A}"/>
          </ac:spMkLst>
        </pc:spChg>
        <pc:spChg chg="add">
          <ac:chgData name="Guest User" userId="S::urn:spo:anon#02199a05b4ce5f92a8487346c00f75f18a6d8ed10349c93f2477228fac9f8738::" providerId="AD" clId="Web-{A0862A12-F485-F0B0-DF69-D7EA8485B7DD}" dt="2022-05-30T15:24:38.889" v="255"/>
          <ac:spMkLst>
            <pc:docMk/>
            <pc:sldMk cId="3931754953" sldId="259"/>
            <ac:spMk id="32" creationId="{C482A030-873A-4216-B6A6-C3348B9CA2A1}"/>
          </ac:spMkLst>
        </pc:spChg>
        <pc:picChg chg="mod">
          <ac:chgData name="Guest User" userId="S::urn:spo:anon#02199a05b4ce5f92a8487346c00f75f18a6d8ed10349c93f2477228fac9f8738::" providerId="AD" clId="Web-{A0862A12-F485-F0B0-DF69-D7EA8485B7DD}" dt="2022-05-30T15:24:38.889" v="255"/>
          <ac:picMkLst>
            <pc:docMk/>
            <pc:sldMk cId="3931754953" sldId="259"/>
            <ac:picMk id="5" creationId="{EF70908B-8B1E-4586-5867-90DD1491D410}"/>
          </ac:picMkLst>
        </pc:picChg>
        <pc:cxnChg chg="del">
          <ac:chgData name="Guest User" userId="S::urn:spo:anon#02199a05b4ce5f92a8487346c00f75f18a6d8ed10349c93f2477228fac9f8738::" providerId="AD" clId="Web-{A0862A12-F485-F0B0-DF69-D7EA8485B7DD}" dt="2022-05-30T15:24:38.889" v="255"/>
          <ac:cxnSpMkLst>
            <pc:docMk/>
            <pc:sldMk cId="3931754953" sldId="259"/>
            <ac:cxnSpMk id="13" creationId="{F5486A9D-1265-4B57-91E6-68E666B978BC}"/>
          </ac:cxnSpMkLst>
        </pc:cxnChg>
        <pc:cxnChg chg="del">
          <ac:chgData name="Guest User" userId="S::urn:spo:anon#02199a05b4ce5f92a8487346c00f75f18a6d8ed10349c93f2477228fac9f8738::" providerId="AD" clId="Web-{A0862A12-F485-F0B0-DF69-D7EA8485B7DD}" dt="2022-05-30T15:24:38.889" v="255"/>
          <ac:cxnSpMkLst>
            <pc:docMk/>
            <pc:sldMk cId="3931754953" sldId="259"/>
            <ac:cxnSpMk id="15" creationId="{4071767D-5FF7-4508-B8B7-BB60FF3AB250}"/>
          </ac:cxnSpMkLst>
        </pc:cxnChg>
        <pc:cxnChg chg="add">
          <ac:chgData name="Guest User" userId="S::urn:spo:anon#02199a05b4ce5f92a8487346c00f75f18a6d8ed10349c93f2477228fac9f8738::" providerId="AD" clId="Web-{A0862A12-F485-F0B0-DF69-D7EA8485B7DD}" dt="2022-05-30T15:24:38.889" v="255"/>
          <ac:cxnSpMkLst>
            <pc:docMk/>
            <pc:sldMk cId="3931754953" sldId="259"/>
            <ac:cxnSpMk id="28" creationId="{F5486A9D-1265-4B57-91E6-68E666B978BC}"/>
          </ac:cxnSpMkLst>
        </pc:cxnChg>
      </pc:sldChg>
      <pc:sldChg chg="addSp delSp modSp mod setBg">
        <pc:chgData name="Guest User" userId="S::urn:spo:anon#02199a05b4ce5f92a8487346c00f75f18a6d8ed10349c93f2477228fac9f8738::" providerId="AD" clId="Web-{A0862A12-F485-F0B0-DF69-D7EA8485B7DD}" dt="2022-05-30T15:24:08.293" v="254"/>
        <pc:sldMkLst>
          <pc:docMk/>
          <pc:sldMk cId="3814891293" sldId="260"/>
        </pc:sldMkLst>
        <pc:spChg chg="mod">
          <ac:chgData name="Guest User" userId="S::urn:spo:anon#02199a05b4ce5f92a8487346c00f75f18a6d8ed10349c93f2477228fac9f8738::" providerId="AD" clId="Web-{A0862A12-F485-F0B0-DF69-D7EA8485B7DD}" dt="2022-05-30T15:24:08.293" v="254"/>
          <ac:spMkLst>
            <pc:docMk/>
            <pc:sldMk cId="3814891293" sldId="260"/>
            <ac:spMk id="2" creationId="{A05761E2-FEAF-699E-2AAF-D9C13DDCBAB8}"/>
          </ac:spMkLst>
        </pc:spChg>
        <pc:spChg chg="del mod">
          <ac:chgData name="Guest User" userId="S::urn:spo:anon#02199a05b4ce5f92a8487346c00f75f18a6d8ed10349c93f2477228fac9f8738::" providerId="AD" clId="Web-{A0862A12-F485-F0B0-DF69-D7EA8485B7DD}" dt="2022-05-30T15:23:50.730" v="252"/>
          <ac:spMkLst>
            <pc:docMk/>
            <pc:sldMk cId="3814891293" sldId="260"/>
            <ac:spMk id="3" creationId="{862F5C0B-7C80-3176-6622-50D5BB08EBA2}"/>
          </ac:spMkLst>
        </pc:spChg>
        <pc:graphicFrameChg chg="add mod ord modGraphic">
          <ac:chgData name="Guest User" userId="S::urn:spo:anon#02199a05b4ce5f92a8487346c00f75f18a6d8ed10349c93f2477228fac9f8738::" providerId="AD" clId="Web-{A0862A12-F485-F0B0-DF69-D7EA8485B7DD}" dt="2022-05-30T15:24:08.293" v="254"/>
          <ac:graphicFrameMkLst>
            <pc:docMk/>
            <pc:sldMk cId="3814891293" sldId="260"/>
            <ac:graphicFrameMk id="9" creationId="{E57822ED-5C33-5914-F81E-DD03E40DD67D}"/>
          </ac:graphicFrameMkLst>
        </pc:graphicFrameChg>
        <pc:picChg chg="add del mod">
          <ac:chgData name="Guest User" userId="S::urn:spo:anon#02199a05b4ce5f92a8487346c00f75f18a6d8ed10349c93f2477228fac9f8738::" providerId="AD" clId="Web-{A0862A12-F485-F0B0-DF69-D7EA8485B7DD}" dt="2022-05-30T15:04:24.443" v="24"/>
          <ac:picMkLst>
            <pc:docMk/>
            <pc:sldMk cId="3814891293" sldId="260"/>
            <ac:picMk id="4" creationId="{82054AE5-9CB5-A77B-2939-447553696E2F}"/>
          </ac:picMkLst>
        </pc:picChg>
        <pc:picChg chg="add del mod">
          <ac:chgData name="Guest User" userId="S::urn:spo:anon#02199a05b4ce5f92a8487346c00f75f18a6d8ed10349c93f2477228fac9f8738::" providerId="AD" clId="Web-{A0862A12-F485-F0B0-DF69-D7EA8485B7DD}" dt="2022-05-30T15:04:39.538" v="27"/>
          <ac:picMkLst>
            <pc:docMk/>
            <pc:sldMk cId="3814891293" sldId="260"/>
            <ac:picMk id="5" creationId="{91817EFC-8325-9243-CD86-A5412BAB5C47}"/>
          </ac:picMkLst>
        </pc:picChg>
        <pc:picChg chg="add mod">
          <ac:chgData name="Guest User" userId="S::urn:spo:anon#02199a05b4ce5f92a8487346c00f75f18a6d8ed10349c93f2477228fac9f8738::" providerId="AD" clId="Web-{A0862A12-F485-F0B0-DF69-D7EA8485B7DD}" dt="2022-05-30T15:24:08.293" v="254"/>
          <ac:picMkLst>
            <pc:docMk/>
            <pc:sldMk cId="3814891293" sldId="260"/>
            <ac:picMk id="6" creationId="{BE27F7A7-73E9-0C42-243C-ACD7D86E7CC7}"/>
          </ac:picMkLst>
        </pc:picChg>
        <pc:picChg chg="add del mod">
          <ac:chgData name="Guest User" userId="S::urn:spo:anon#02199a05b4ce5f92a8487346c00f75f18a6d8ed10349c93f2477228fac9f8738::" providerId="AD" clId="Web-{A0862A12-F485-F0B0-DF69-D7EA8485B7DD}" dt="2022-05-30T15:23:57.965" v="253"/>
          <ac:picMkLst>
            <pc:docMk/>
            <pc:sldMk cId="3814891293" sldId="260"/>
            <ac:picMk id="7" creationId="{EC4EF410-59F4-A5A4-4E71-CBBD799FFA19}"/>
          </ac:picMkLst>
        </pc:picChg>
      </pc:sldChg>
      <pc:sldChg chg="addSp delSp modSp new mod setBg">
        <pc:chgData name="Guest User" userId="S::urn:spo:anon#02199a05b4ce5f92a8487346c00f75f18a6d8ed10349c93f2477228fac9f8738::" providerId="AD" clId="Web-{A0862A12-F485-F0B0-DF69-D7EA8485B7DD}" dt="2022-05-30T15:14:05.899" v="133" actId="14100"/>
        <pc:sldMkLst>
          <pc:docMk/>
          <pc:sldMk cId="710641288" sldId="261"/>
        </pc:sldMkLst>
        <pc:spChg chg="mod">
          <ac:chgData name="Guest User" userId="S::urn:spo:anon#02199a05b4ce5f92a8487346c00f75f18a6d8ed10349c93f2477228fac9f8738::" providerId="AD" clId="Web-{A0862A12-F485-F0B0-DF69-D7EA8485B7DD}" dt="2022-05-30T15:11:01.669" v="127" actId="1076"/>
          <ac:spMkLst>
            <pc:docMk/>
            <pc:sldMk cId="710641288" sldId="261"/>
            <ac:spMk id="2" creationId="{AF70C0B2-9832-6199-B727-575D865192C4}"/>
          </ac:spMkLst>
        </pc:spChg>
        <pc:spChg chg="del">
          <ac:chgData name="Guest User" userId="S::urn:spo:anon#02199a05b4ce5f92a8487346c00f75f18a6d8ed10349c93f2477228fac9f8738::" providerId="AD" clId="Web-{A0862A12-F485-F0B0-DF69-D7EA8485B7DD}" dt="2022-05-30T15:07:45.814" v="64"/>
          <ac:spMkLst>
            <pc:docMk/>
            <pc:sldMk cId="710641288" sldId="261"/>
            <ac:spMk id="3" creationId="{B9AE16AE-2216-B315-666D-636F4D12E0BD}"/>
          </ac:spMkLst>
        </pc:spChg>
        <pc:spChg chg="add del mod">
          <ac:chgData name="Guest User" userId="S::urn:spo:anon#02199a05b4ce5f92a8487346c00f75f18a6d8ed10349c93f2477228fac9f8738::" providerId="AD" clId="Web-{A0862A12-F485-F0B0-DF69-D7EA8485B7DD}" dt="2022-05-30T15:08:13.534" v="69"/>
          <ac:spMkLst>
            <pc:docMk/>
            <pc:sldMk cId="710641288" sldId="261"/>
            <ac:spMk id="6" creationId="{92DD9C9E-A292-3BD1-D722-58325BC3843D}"/>
          </ac:spMkLst>
        </pc:spChg>
        <pc:spChg chg="add del">
          <ac:chgData name="Guest User" userId="S::urn:spo:anon#02199a05b4ce5f92a8487346c00f75f18a6d8ed10349c93f2477228fac9f8738::" providerId="AD" clId="Web-{A0862A12-F485-F0B0-DF69-D7EA8485B7DD}" dt="2022-05-30T15:08:28.910" v="73"/>
          <ac:spMkLst>
            <pc:docMk/>
            <pc:sldMk cId="710641288" sldId="261"/>
            <ac:spMk id="12" creationId="{E755D2B0-59F6-947D-0349-1F6257045D0E}"/>
          </ac:spMkLst>
        </pc:spChg>
        <pc:spChg chg="add">
          <ac:chgData name="Guest User" userId="S::urn:spo:anon#02199a05b4ce5f92a8487346c00f75f18a6d8ed10349c93f2477228fac9f8738::" providerId="AD" clId="Web-{A0862A12-F485-F0B0-DF69-D7EA8485B7DD}" dt="2022-05-30T15:08:28.910" v="74"/>
          <ac:spMkLst>
            <pc:docMk/>
            <pc:sldMk cId="710641288" sldId="261"/>
            <ac:spMk id="13" creationId="{4E4490D0-3672-446A-AC12-B4830333BDDD}"/>
          </ac:spMkLst>
        </pc:spChg>
        <pc:spChg chg="add del">
          <ac:chgData name="Guest User" userId="S::urn:spo:anon#02199a05b4ce5f92a8487346c00f75f18a6d8ed10349c93f2477228fac9f8738::" providerId="AD" clId="Web-{A0862A12-F485-F0B0-DF69-D7EA8485B7DD}" dt="2022-05-30T15:08:28.910" v="73"/>
          <ac:spMkLst>
            <pc:docMk/>
            <pc:sldMk cId="710641288" sldId="261"/>
            <ac:spMk id="15" creationId="{990D0034-F768-41E7-85D4-F38C4DE85770}"/>
          </ac:spMkLst>
        </pc:spChg>
        <pc:spChg chg="add del">
          <ac:chgData name="Guest User" userId="S::urn:spo:anon#02199a05b4ce5f92a8487346c00f75f18a6d8ed10349c93f2477228fac9f8738::" providerId="AD" clId="Web-{A0862A12-F485-F0B0-DF69-D7EA8485B7DD}" dt="2022-05-30T15:08:28.910" v="73"/>
          <ac:spMkLst>
            <pc:docMk/>
            <pc:sldMk cId="710641288" sldId="261"/>
            <ac:spMk id="17" creationId="{C4F7E42D-8B5A-4FC8-81CD-9E60171F7FA8}"/>
          </ac:spMkLst>
        </pc:spChg>
        <pc:spChg chg="add del">
          <ac:chgData name="Guest User" userId="S::urn:spo:anon#02199a05b4ce5f92a8487346c00f75f18a6d8ed10349c93f2477228fac9f8738::" providerId="AD" clId="Web-{A0862A12-F485-F0B0-DF69-D7EA8485B7DD}" dt="2022-05-30T15:08:28.910" v="73"/>
          <ac:spMkLst>
            <pc:docMk/>
            <pc:sldMk cId="710641288" sldId="261"/>
            <ac:spMk id="19" creationId="{8C04651D-B9F4-4935-A02D-364153FBDF54}"/>
          </ac:spMkLst>
        </pc:spChg>
        <pc:spChg chg="add">
          <ac:chgData name="Guest User" userId="S::urn:spo:anon#02199a05b4ce5f92a8487346c00f75f18a6d8ed10349c93f2477228fac9f8738::" providerId="AD" clId="Web-{A0862A12-F485-F0B0-DF69-D7EA8485B7DD}" dt="2022-05-30T15:08:28.910" v="74"/>
          <ac:spMkLst>
            <pc:docMk/>
            <pc:sldMk cId="710641288" sldId="261"/>
            <ac:spMk id="21" creationId="{09DA791C-FFCF-422E-8775-BDA6C0E5ECF0}"/>
          </ac:spMkLst>
        </pc:spChg>
        <pc:spChg chg="add">
          <ac:chgData name="Guest User" userId="S::urn:spo:anon#02199a05b4ce5f92a8487346c00f75f18a6d8ed10349c93f2477228fac9f8738::" providerId="AD" clId="Web-{A0862A12-F485-F0B0-DF69-D7EA8485B7DD}" dt="2022-05-30T15:08:28.910" v="74"/>
          <ac:spMkLst>
            <pc:docMk/>
            <pc:sldMk cId="710641288" sldId="261"/>
            <ac:spMk id="22" creationId="{39CB82C2-DF65-4EC1-8280-F201D50F570B}"/>
          </ac:spMkLst>
        </pc:spChg>
        <pc:spChg chg="add">
          <ac:chgData name="Guest User" userId="S::urn:spo:anon#02199a05b4ce5f92a8487346c00f75f18a6d8ed10349c93f2477228fac9f8738::" providerId="AD" clId="Web-{A0862A12-F485-F0B0-DF69-D7EA8485B7DD}" dt="2022-05-30T15:08:28.910" v="74"/>
          <ac:spMkLst>
            <pc:docMk/>
            <pc:sldMk cId="710641288" sldId="261"/>
            <ac:spMk id="23" creationId="{0DCF8855-3530-4F46-A4CB-3B6686EEE4BD}"/>
          </ac:spMkLst>
        </pc:spChg>
        <pc:spChg chg="add">
          <ac:chgData name="Guest User" userId="S::urn:spo:anon#02199a05b4ce5f92a8487346c00f75f18a6d8ed10349c93f2477228fac9f8738::" providerId="AD" clId="Web-{A0862A12-F485-F0B0-DF69-D7EA8485B7DD}" dt="2022-05-30T15:08:28.910" v="74"/>
          <ac:spMkLst>
            <pc:docMk/>
            <pc:sldMk cId="710641288" sldId="261"/>
            <ac:spMk id="25" creationId="{8D0DE514-8876-4D18-A995-61A5C1F813F1}"/>
          </ac:spMkLst>
        </pc:spChg>
        <pc:picChg chg="add del mod ord">
          <ac:chgData name="Guest User" userId="S::urn:spo:anon#02199a05b4ce5f92a8487346c00f75f18a6d8ed10349c93f2477228fac9f8738::" providerId="AD" clId="Web-{A0862A12-F485-F0B0-DF69-D7EA8485B7DD}" dt="2022-05-30T15:08:07.284" v="66"/>
          <ac:picMkLst>
            <pc:docMk/>
            <pc:sldMk cId="710641288" sldId="261"/>
            <ac:picMk id="4" creationId="{685C5F7D-7A25-CC47-D735-78B3C849105F}"/>
          </ac:picMkLst>
        </pc:picChg>
        <pc:picChg chg="add del mod ord">
          <ac:chgData name="Guest User" userId="S::urn:spo:anon#02199a05b4ce5f92a8487346c00f75f18a6d8ed10349c93f2477228fac9f8738::" providerId="AD" clId="Web-{A0862A12-F485-F0B0-DF69-D7EA8485B7DD}" dt="2022-05-30T15:08:11.050" v="68"/>
          <ac:picMkLst>
            <pc:docMk/>
            <pc:sldMk cId="710641288" sldId="261"/>
            <ac:picMk id="7" creationId="{2B7A042E-73F6-BE42-857E-83701CA0CE40}"/>
          </ac:picMkLst>
        </pc:picChg>
        <pc:picChg chg="add mod ord">
          <ac:chgData name="Guest User" userId="S::urn:spo:anon#02199a05b4ce5f92a8487346c00f75f18a6d8ed10349c93f2477228fac9f8738::" providerId="AD" clId="Web-{A0862A12-F485-F0B0-DF69-D7EA8485B7DD}" dt="2022-05-30T15:14:05.899" v="133" actId="14100"/>
          <ac:picMkLst>
            <pc:docMk/>
            <pc:sldMk cId="710641288" sldId="261"/>
            <ac:picMk id="8" creationId="{21901A8C-6F6F-C5CD-BC26-3030E3759D54}"/>
          </ac:picMkLst>
        </pc:picChg>
        <pc:cxnChg chg="add">
          <ac:chgData name="Guest User" userId="S::urn:spo:anon#02199a05b4ce5f92a8487346c00f75f18a6d8ed10349c93f2477228fac9f8738::" providerId="AD" clId="Web-{A0862A12-F485-F0B0-DF69-D7EA8485B7DD}" dt="2022-05-30T15:08:28.910" v="74"/>
          <ac:cxnSpMkLst>
            <pc:docMk/>
            <pc:sldMk cId="710641288" sldId="261"/>
            <ac:cxnSpMk id="24" creationId="{7E1D4427-852B-4B37-8E76-0E9F1810BA2A}"/>
          </ac:cxnSpMkLst>
        </pc:cxnChg>
      </pc:sldChg>
      <pc:sldChg chg="addSp delSp modSp new mod setBg">
        <pc:chgData name="Guest User" userId="S::urn:spo:anon#02199a05b4ce5f92a8487346c00f75f18a6d8ed10349c93f2477228fac9f8738::" providerId="AD" clId="Web-{A0862A12-F485-F0B0-DF69-D7EA8485B7DD}" dt="2022-05-30T15:10:48.528" v="124" actId="20577"/>
        <pc:sldMkLst>
          <pc:docMk/>
          <pc:sldMk cId="3322457754" sldId="262"/>
        </pc:sldMkLst>
        <pc:spChg chg="mod">
          <ac:chgData name="Guest User" userId="S::urn:spo:anon#02199a05b4ce5f92a8487346c00f75f18a6d8ed10349c93f2477228fac9f8738::" providerId="AD" clId="Web-{A0862A12-F485-F0B0-DF69-D7EA8485B7DD}" dt="2022-05-30T15:10:48.528" v="124" actId="20577"/>
          <ac:spMkLst>
            <pc:docMk/>
            <pc:sldMk cId="3322457754" sldId="262"/>
            <ac:spMk id="2" creationId="{738F6D45-BC1D-1FD0-7AD8-43F02EF8054E}"/>
          </ac:spMkLst>
        </pc:spChg>
        <pc:spChg chg="del">
          <ac:chgData name="Guest User" userId="S::urn:spo:anon#02199a05b4ce5f92a8487346c00f75f18a6d8ed10349c93f2477228fac9f8738::" providerId="AD" clId="Web-{A0862A12-F485-F0B0-DF69-D7EA8485B7DD}" dt="2022-05-30T15:09:04.584" v="90"/>
          <ac:spMkLst>
            <pc:docMk/>
            <pc:sldMk cId="3322457754" sldId="262"/>
            <ac:spMk id="3" creationId="{93AAC2E7-7DED-B9D4-BA4B-88FBFC6DEC3F}"/>
          </ac:spMkLst>
        </pc:spChg>
        <pc:spChg chg="add">
          <ac:chgData name="Guest User" userId="S::urn:spo:anon#02199a05b4ce5f92a8487346c00f75f18a6d8ed10349c93f2477228fac9f8738::" providerId="AD" clId="Web-{A0862A12-F485-F0B0-DF69-D7EA8485B7DD}" dt="2022-05-30T15:09:09.631" v="92"/>
          <ac:spMkLst>
            <pc:docMk/>
            <pc:sldMk cId="3322457754" sldId="262"/>
            <ac:spMk id="8" creationId="{5DA0B761-5889-B84A-FFBC-C738F95CBA24}"/>
          </ac:spMkLst>
        </pc:spChg>
        <pc:spChg chg="add">
          <ac:chgData name="Guest User" userId="S::urn:spo:anon#02199a05b4ce5f92a8487346c00f75f18a6d8ed10349c93f2477228fac9f8738::" providerId="AD" clId="Web-{A0862A12-F485-F0B0-DF69-D7EA8485B7DD}" dt="2022-05-30T15:09:09.631" v="92"/>
          <ac:spMkLst>
            <pc:docMk/>
            <pc:sldMk cId="3322457754" sldId="262"/>
            <ac:spMk id="11" creationId="{44CC594A-A820-450F-B363-C19201FCFEC6}"/>
          </ac:spMkLst>
        </pc:spChg>
        <pc:spChg chg="add">
          <ac:chgData name="Guest User" userId="S::urn:spo:anon#02199a05b4ce5f92a8487346c00f75f18a6d8ed10349c93f2477228fac9f8738::" providerId="AD" clId="Web-{A0862A12-F485-F0B0-DF69-D7EA8485B7DD}" dt="2022-05-30T15:09:09.631" v="92"/>
          <ac:spMkLst>
            <pc:docMk/>
            <pc:sldMk cId="3322457754" sldId="262"/>
            <ac:spMk id="13" creationId="{59FAB3DA-E9ED-4574-ABCC-378BC0FF1BBC}"/>
          </ac:spMkLst>
        </pc:spChg>
        <pc:spChg chg="add">
          <ac:chgData name="Guest User" userId="S::urn:spo:anon#02199a05b4ce5f92a8487346c00f75f18a6d8ed10349c93f2477228fac9f8738::" providerId="AD" clId="Web-{A0862A12-F485-F0B0-DF69-D7EA8485B7DD}" dt="2022-05-30T15:09:09.631" v="92"/>
          <ac:spMkLst>
            <pc:docMk/>
            <pc:sldMk cId="3322457754" sldId="262"/>
            <ac:spMk id="15" creationId="{53B8D6B0-55D6-48DC-86D8-FD95D5F118AB}"/>
          </ac:spMkLst>
        </pc:spChg>
        <pc:picChg chg="add mod ord">
          <ac:chgData name="Guest User" userId="S::urn:spo:anon#02199a05b4ce5f92a8487346c00f75f18a6d8ed10349c93f2477228fac9f8738::" providerId="AD" clId="Web-{A0862A12-F485-F0B0-DF69-D7EA8485B7DD}" dt="2022-05-30T15:09:15.819" v="94" actId="1076"/>
          <ac:picMkLst>
            <pc:docMk/>
            <pc:sldMk cId="3322457754" sldId="262"/>
            <ac:picMk id="4" creationId="{97D82AF8-B55D-1312-44CE-20F29B216C45}"/>
          </ac:picMkLst>
        </pc:picChg>
      </pc:sldChg>
      <pc:sldChg chg="addSp delSp modSp new mod setBg addAnim setClrOvrMap">
        <pc:chgData name="Guest User" userId="S::urn:spo:anon#02199a05b4ce5f92a8487346c00f75f18a6d8ed10349c93f2477228fac9f8738::" providerId="AD" clId="Web-{A0862A12-F485-F0B0-DF69-D7EA8485B7DD}" dt="2022-05-30T15:25:07.109" v="262" actId="1076"/>
        <pc:sldMkLst>
          <pc:docMk/>
          <pc:sldMk cId="2555888305" sldId="263"/>
        </pc:sldMkLst>
        <pc:spChg chg="mod">
          <ac:chgData name="Guest User" userId="S::urn:spo:anon#02199a05b4ce5f92a8487346c00f75f18a6d8ed10349c93f2477228fac9f8738::" providerId="AD" clId="Web-{A0862A12-F485-F0B0-DF69-D7EA8485B7DD}" dt="2022-05-30T15:25:07.109" v="262" actId="1076"/>
          <ac:spMkLst>
            <pc:docMk/>
            <pc:sldMk cId="2555888305" sldId="263"/>
            <ac:spMk id="2" creationId="{EAA3DF47-0AB2-B48E-8C87-42AE370DE75D}"/>
          </ac:spMkLst>
        </pc:spChg>
        <pc:spChg chg="del">
          <ac:chgData name="Guest User" userId="S::urn:spo:anon#02199a05b4ce5f92a8487346c00f75f18a6d8ed10349c93f2477228fac9f8738::" providerId="AD" clId="Web-{A0862A12-F485-F0B0-DF69-D7EA8485B7DD}" dt="2022-05-30T15:10:19.229" v="120"/>
          <ac:spMkLst>
            <pc:docMk/>
            <pc:sldMk cId="2555888305" sldId="263"/>
            <ac:spMk id="3" creationId="{D92A195C-010E-288B-F128-063C8FEF8F5E}"/>
          </ac:spMkLst>
        </pc:spChg>
        <pc:spChg chg="add del">
          <ac:chgData name="Guest User" userId="S::urn:spo:anon#02199a05b4ce5f92a8487346c00f75f18a6d8ed10349c93f2477228fac9f8738::" providerId="AD" clId="Web-{A0862A12-F485-F0B0-DF69-D7EA8485B7DD}" dt="2022-05-30T15:24:49.889" v="258"/>
          <ac:spMkLst>
            <pc:docMk/>
            <pc:sldMk cId="2555888305" sldId="263"/>
            <ac:spMk id="9" creationId="{25C8D2C1-DA83-420D-9635-D52CE066B5DA}"/>
          </ac:spMkLst>
        </pc:spChg>
        <pc:spChg chg="add del">
          <ac:chgData name="Guest User" userId="S::urn:spo:anon#02199a05b4ce5f92a8487346c00f75f18a6d8ed10349c93f2477228fac9f8738::" providerId="AD" clId="Web-{A0862A12-F485-F0B0-DF69-D7EA8485B7DD}" dt="2022-05-30T15:24:49.889" v="258"/>
          <ac:spMkLst>
            <pc:docMk/>
            <pc:sldMk cId="2555888305" sldId="263"/>
            <ac:spMk id="11" creationId="{434F74C9-6A0B-409E-AD1C-45B58BE91BB8}"/>
          </ac:spMkLst>
        </pc:spChg>
        <pc:spChg chg="add del">
          <ac:chgData name="Guest User" userId="S::urn:spo:anon#02199a05b4ce5f92a8487346c00f75f18a6d8ed10349c93f2477228fac9f8738::" providerId="AD" clId="Web-{A0862A12-F485-F0B0-DF69-D7EA8485B7DD}" dt="2022-05-30T15:24:49.889" v="258"/>
          <ac:spMkLst>
            <pc:docMk/>
            <pc:sldMk cId="2555888305" sldId="263"/>
            <ac:spMk id="17" creationId="{C4E89C94-E462-4566-A15A-32835FD68BCD}"/>
          </ac:spMkLst>
        </pc:spChg>
        <pc:spChg chg="add del">
          <ac:chgData name="Guest User" userId="S::urn:spo:anon#02199a05b4ce5f92a8487346c00f75f18a6d8ed10349c93f2477228fac9f8738::" providerId="AD" clId="Web-{A0862A12-F485-F0B0-DF69-D7EA8485B7DD}" dt="2022-05-30T15:24:49.889" v="258"/>
          <ac:spMkLst>
            <pc:docMk/>
            <pc:sldMk cId="2555888305" sldId="263"/>
            <ac:spMk id="19" creationId="{E25F4A20-71FB-4A26-92E2-89DED49264CA}"/>
          </ac:spMkLst>
        </pc:spChg>
        <pc:spChg chg="add del">
          <ac:chgData name="Guest User" userId="S::urn:spo:anon#02199a05b4ce5f92a8487346c00f75f18a6d8ed10349c93f2477228fac9f8738::" providerId="AD" clId="Web-{A0862A12-F485-F0B0-DF69-D7EA8485B7DD}" dt="2022-05-30T15:24:49.874" v="257"/>
          <ac:spMkLst>
            <pc:docMk/>
            <pc:sldMk cId="2555888305" sldId="263"/>
            <ac:spMk id="24" creationId="{25C8D2C1-DA83-420D-9635-D52CE066B5DA}"/>
          </ac:spMkLst>
        </pc:spChg>
        <pc:spChg chg="add del">
          <ac:chgData name="Guest User" userId="S::urn:spo:anon#02199a05b4ce5f92a8487346c00f75f18a6d8ed10349c93f2477228fac9f8738::" providerId="AD" clId="Web-{A0862A12-F485-F0B0-DF69-D7EA8485B7DD}" dt="2022-05-30T15:24:49.874" v="257"/>
          <ac:spMkLst>
            <pc:docMk/>
            <pc:sldMk cId="2555888305" sldId="263"/>
            <ac:spMk id="26" creationId="{434F74C9-6A0B-409E-AD1C-45B58BE91BB8}"/>
          </ac:spMkLst>
        </pc:spChg>
        <pc:spChg chg="add del">
          <ac:chgData name="Guest User" userId="S::urn:spo:anon#02199a05b4ce5f92a8487346c00f75f18a6d8ed10349c93f2477228fac9f8738::" providerId="AD" clId="Web-{A0862A12-F485-F0B0-DF69-D7EA8485B7DD}" dt="2022-05-30T15:24:49.874" v="257"/>
          <ac:spMkLst>
            <pc:docMk/>
            <pc:sldMk cId="2555888305" sldId="263"/>
            <ac:spMk id="30" creationId="{90AA6468-80AC-4DDF-9CFB-C7A9507E203F}"/>
          </ac:spMkLst>
        </pc:spChg>
        <pc:spChg chg="add del">
          <ac:chgData name="Guest User" userId="S::urn:spo:anon#02199a05b4ce5f92a8487346c00f75f18a6d8ed10349c93f2477228fac9f8738::" providerId="AD" clId="Web-{A0862A12-F485-F0B0-DF69-D7EA8485B7DD}" dt="2022-05-30T15:24:49.874" v="257"/>
          <ac:spMkLst>
            <pc:docMk/>
            <pc:sldMk cId="2555888305" sldId="263"/>
            <ac:spMk id="32" creationId="{4AB900CC-5074-4746-A1A4-AF640455BD43}"/>
          </ac:spMkLst>
        </pc:spChg>
        <pc:spChg chg="add del">
          <ac:chgData name="Guest User" userId="S::urn:spo:anon#02199a05b4ce5f92a8487346c00f75f18a6d8ed10349c93f2477228fac9f8738::" providerId="AD" clId="Web-{A0862A12-F485-F0B0-DF69-D7EA8485B7DD}" dt="2022-05-30T15:25:03.890" v="260"/>
          <ac:spMkLst>
            <pc:docMk/>
            <pc:sldMk cId="2555888305" sldId="263"/>
            <ac:spMk id="34" creationId="{25C8D2C1-DA83-420D-9635-D52CE066B5DA}"/>
          </ac:spMkLst>
        </pc:spChg>
        <pc:spChg chg="add del">
          <ac:chgData name="Guest User" userId="S::urn:spo:anon#02199a05b4ce5f92a8487346c00f75f18a6d8ed10349c93f2477228fac9f8738::" providerId="AD" clId="Web-{A0862A12-F485-F0B0-DF69-D7EA8485B7DD}" dt="2022-05-30T15:25:03.890" v="260"/>
          <ac:spMkLst>
            <pc:docMk/>
            <pc:sldMk cId="2555888305" sldId="263"/>
            <ac:spMk id="35" creationId="{434F74C9-6A0B-409E-AD1C-45B58BE91BB8}"/>
          </ac:spMkLst>
        </pc:spChg>
        <pc:spChg chg="add del">
          <ac:chgData name="Guest User" userId="S::urn:spo:anon#02199a05b4ce5f92a8487346c00f75f18a6d8ed10349c93f2477228fac9f8738::" providerId="AD" clId="Web-{A0862A12-F485-F0B0-DF69-D7EA8485B7DD}" dt="2022-05-30T15:25:03.890" v="260"/>
          <ac:spMkLst>
            <pc:docMk/>
            <pc:sldMk cId="2555888305" sldId="263"/>
            <ac:spMk id="37" creationId="{E9ED41B5-F9B0-4DE1-8C59-A980468A703A}"/>
          </ac:spMkLst>
        </pc:spChg>
        <pc:spChg chg="add del">
          <ac:chgData name="Guest User" userId="S::urn:spo:anon#02199a05b4ce5f92a8487346c00f75f18a6d8ed10349c93f2477228fac9f8738::" providerId="AD" clId="Web-{A0862A12-F485-F0B0-DF69-D7EA8485B7DD}" dt="2022-05-30T15:25:03.890" v="260"/>
          <ac:spMkLst>
            <pc:docMk/>
            <pc:sldMk cId="2555888305" sldId="263"/>
            <ac:spMk id="38" creationId="{C482A030-873A-4216-B6A6-C3348B9CA2A1}"/>
          </ac:spMkLst>
        </pc:spChg>
        <pc:spChg chg="add">
          <ac:chgData name="Guest User" userId="S::urn:spo:anon#02199a05b4ce5f92a8487346c00f75f18a6d8ed10349c93f2477228fac9f8738::" providerId="AD" clId="Web-{A0862A12-F485-F0B0-DF69-D7EA8485B7DD}" dt="2022-05-30T15:25:03.890" v="260"/>
          <ac:spMkLst>
            <pc:docMk/>
            <pc:sldMk cId="2555888305" sldId="263"/>
            <ac:spMk id="43" creationId="{25C8D2C1-DA83-420D-9635-D52CE066B5DA}"/>
          </ac:spMkLst>
        </pc:spChg>
        <pc:spChg chg="add">
          <ac:chgData name="Guest User" userId="S::urn:spo:anon#02199a05b4ce5f92a8487346c00f75f18a6d8ed10349c93f2477228fac9f8738::" providerId="AD" clId="Web-{A0862A12-F485-F0B0-DF69-D7EA8485B7DD}" dt="2022-05-30T15:25:03.890" v="260"/>
          <ac:spMkLst>
            <pc:docMk/>
            <pc:sldMk cId="2555888305" sldId="263"/>
            <ac:spMk id="45" creationId="{434F74C9-6A0B-409E-AD1C-45B58BE91BB8}"/>
          </ac:spMkLst>
        </pc:spChg>
        <pc:spChg chg="add">
          <ac:chgData name="Guest User" userId="S::urn:spo:anon#02199a05b4ce5f92a8487346c00f75f18a6d8ed10349c93f2477228fac9f8738::" providerId="AD" clId="Web-{A0862A12-F485-F0B0-DF69-D7EA8485B7DD}" dt="2022-05-30T15:25:03.890" v="260"/>
          <ac:spMkLst>
            <pc:docMk/>
            <pc:sldMk cId="2555888305" sldId="263"/>
            <ac:spMk id="49" creationId="{90AA6468-80AC-4DDF-9CFB-C7A9507E203F}"/>
          </ac:spMkLst>
        </pc:spChg>
        <pc:spChg chg="add">
          <ac:chgData name="Guest User" userId="S::urn:spo:anon#02199a05b4ce5f92a8487346c00f75f18a6d8ed10349c93f2477228fac9f8738::" providerId="AD" clId="Web-{A0862A12-F485-F0B0-DF69-D7EA8485B7DD}" dt="2022-05-30T15:25:03.890" v="260"/>
          <ac:spMkLst>
            <pc:docMk/>
            <pc:sldMk cId="2555888305" sldId="263"/>
            <ac:spMk id="51" creationId="{4AB900CC-5074-4746-A1A4-AF640455BD43}"/>
          </ac:spMkLst>
        </pc:spChg>
        <pc:picChg chg="add mod ord">
          <ac:chgData name="Guest User" userId="S::urn:spo:anon#02199a05b4ce5f92a8487346c00f75f18a6d8ed10349c93f2477228fac9f8738::" providerId="AD" clId="Web-{A0862A12-F485-F0B0-DF69-D7EA8485B7DD}" dt="2022-05-30T15:25:03.890" v="260"/>
          <ac:picMkLst>
            <pc:docMk/>
            <pc:sldMk cId="2555888305" sldId="263"/>
            <ac:picMk id="5" creationId="{C2B6AC16-C0BC-721F-7703-879D1BF0D614}"/>
          </ac:picMkLst>
        </pc:picChg>
        <pc:cxnChg chg="add del">
          <ac:chgData name="Guest User" userId="S::urn:spo:anon#02199a05b4ce5f92a8487346c00f75f18a6d8ed10349c93f2477228fac9f8738::" providerId="AD" clId="Web-{A0862A12-F485-F0B0-DF69-D7EA8485B7DD}" dt="2022-05-30T15:24:49.889" v="258"/>
          <ac:cxnSpMkLst>
            <pc:docMk/>
            <pc:sldMk cId="2555888305" sldId="263"/>
            <ac:cxnSpMk id="13" creationId="{F5486A9D-1265-4B57-91E6-68E666B978BC}"/>
          </ac:cxnSpMkLst>
        </pc:cxnChg>
        <pc:cxnChg chg="add del">
          <ac:chgData name="Guest User" userId="S::urn:spo:anon#02199a05b4ce5f92a8487346c00f75f18a6d8ed10349c93f2477228fac9f8738::" providerId="AD" clId="Web-{A0862A12-F485-F0B0-DF69-D7EA8485B7DD}" dt="2022-05-30T15:24:49.889" v="258"/>
          <ac:cxnSpMkLst>
            <pc:docMk/>
            <pc:sldMk cId="2555888305" sldId="263"/>
            <ac:cxnSpMk id="15" creationId="{4071767D-5FF7-4508-B8B7-BB60FF3AB250}"/>
          </ac:cxnSpMkLst>
        </pc:cxnChg>
        <pc:cxnChg chg="add del">
          <ac:chgData name="Guest User" userId="S::urn:spo:anon#02199a05b4ce5f92a8487346c00f75f18a6d8ed10349c93f2477228fac9f8738::" providerId="AD" clId="Web-{A0862A12-F485-F0B0-DF69-D7EA8485B7DD}" dt="2022-05-30T15:24:49.874" v="257"/>
          <ac:cxnSpMkLst>
            <pc:docMk/>
            <pc:sldMk cId="2555888305" sldId="263"/>
            <ac:cxnSpMk id="28" creationId="{F5486A9D-1265-4B57-91E6-68E666B978BC}"/>
          </ac:cxnSpMkLst>
        </pc:cxnChg>
        <pc:cxnChg chg="add del">
          <ac:chgData name="Guest User" userId="S::urn:spo:anon#02199a05b4ce5f92a8487346c00f75f18a6d8ed10349c93f2477228fac9f8738::" providerId="AD" clId="Web-{A0862A12-F485-F0B0-DF69-D7EA8485B7DD}" dt="2022-05-30T15:25:03.890" v="260"/>
          <ac:cxnSpMkLst>
            <pc:docMk/>
            <pc:sldMk cId="2555888305" sldId="263"/>
            <ac:cxnSpMk id="36" creationId="{F5486A9D-1265-4B57-91E6-68E666B978BC}"/>
          </ac:cxnSpMkLst>
        </pc:cxnChg>
        <pc:cxnChg chg="add">
          <ac:chgData name="Guest User" userId="S::urn:spo:anon#02199a05b4ce5f92a8487346c00f75f18a6d8ed10349c93f2477228fac9f8738::" providerId="AD" clId="Web-{A0862A12-F485-F0B0-DF69-D7EA8485B7DD}" dt="2022-05-30T15:25:03.890" v="260"/>
          <ac:cxnSpMkLst>
            <pc:docMk/>
            <pc:sldMk cId="2555888305" sldId="263"/>
            <ac:cxnSpMk id="47" creationId="{F5486A9D-1265-4B57-91E6-68E666B978BC}"/>
          </ac:cxnSpMkLst>
        </pc:cxnChg>
      </pc:sldChg>
      <pc:sldChg chg="new">
        <pc:chgData name="Guest User" userId="S::urn:spo:anon#02199a05b4ce5f92a8487346c00f75f18a6d8ed10349c93f2477228fac9f8738::" providerId="AD" clId="Web-{A0862A12-F485-F0B0-DF69-D7EA8485B7DD}" dt="2022-05-30T15:23:16.697" v="251"/>
        <pc:sldMkLst>
          <pc:docMk/>
          <pc:sldMk cId="2273039350" sldId="264"/>
        </pc:sldMkLst>
      </pc:sldChg>
    </pc:docChg>
  </pc:docChgLst>
  <pc:docChgLst>
    <pc:chgData name="Szadkowski Michał (STUD)" userId="e733f45f-31e9-4f09-8441-5485479f5ee2" providerId="ADAL" clId="{C26C3327-D1A1-4BFA-9BEA-09C979C2608D}"/>
    <pc:docChg chg="undo redo custSel addSld delSld modSld modMainMaster modNotesMaster">
      <pc:chgData name="Szadkowski Michał (STUD)" userId="e733f45f-31e9-4f09-8441-5485479f5ee2" providerId="ADAL" clId="{C26C3327-D1A1-4BFA-9BEA-09C979C2608D}" dt="2022-06-02T04:41:01.426" v="1874" actId="26606"/>
      <pc:docMkLst>
        <pc:docMk/>
      </pc:docMkLst>
      <pc:sldChg chg="addSp delSp modSp mod modClrScheme modAnim delDesignElem chgLayout modNotes modNotesTx">
        <pc:chgData name="Szadkowski Michał (STUD)" userId="e733f45f-31e9-4f09-8441-5485479f5ee2" providerId="ADAL" clId="{C26C3327-D1A1-4BFA-9BEA-09C979C2608D}" dt="2022-06-01T20:28:04.723" v="659" actId="26606"/>
        <pc:sldMkLst>
          <pc:docMk/>
          <pc:sldMk cId="4159704517" sldId="256"/>
        </pc:sldMkLst>
        <pc:spChg chg="mod ord">
          <ac:chgData name="Szadkowski Michał (STUD)" userId="e733f45f-31e9-4f09-8441-5485479f5ee2" providerId="ADAL" clId="{C26C3327-D1A1-4BFA-9BEA-09C979C2608D}" dt="2022-06-01T20:28:04.723" v="659" actId="26606"/>
          <ac:spMkLst>
            <pc:docMk/>
            <pc:sldMk cId="4159704517" sldId="256"/>
            <ac:spMk id="2" creationId="{710425A8-0AEE-F3A8-48EB-DBDE56768C35}"/>
          </ac:spMkLst>
        </pc:spChg>
        <pc:spChg chg="mod ord">
          <ac:chgData name="Szadkowski Michał (STUD)" userId="e733f45f-31e9-4f09-8441-5485479f5ee2" providerId="ADAL" clId="{C26C3327-D1A1-4BFA-9BEA-09C979C2608D}" dt="2022-06-01T20:28:04.723" v="659" actId="26606"/>
          <ac:spMkLst>
            <pc:docMk/>
            <pc:sldMk cId="4159704517" sldId="256"/>
            <ac:spMk id="3" creationId="{FC9066B7-2A56-46C3-59EB-4DAB87C95213}"/>
          </ac:spMkLst>
        </pc:spChg>
        <pc:spChg chg="add del mod ord">
          <ac:chgData name="Szadkowski Michał (STUD)" userId="e733f45f-31e9-4f09-8441-5485479f5ee2" providerId="ADAL" clId="{C26C3327-D1A1-4BFA-9BEA-09C979C2608D}" dt="2022-06-01T20:02:23.311" v="302" actId="700"/>
          <ac:spMkLst>
            <pc:docMk/>
            <pc:sldMk cId="4159704517" sldId="256"/>
            <ac:spMk id="4" creationId="{9F73952E-6B26-18BB-6350-B64FB4CA07F4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4159704517" sldId="256"/>
            <ac:spMk id="35" creationId="{90AA6468-80AC-4DDF-9CFB-C7A9507E203F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4159704517" sldId="256"/>
            <ac:spMk id="36" creationId="{4AB900CC-5074-4746-A1A4-AF640455BD43}"/>
          </ac:spMkLst>
        </pc:spChg>
        <pc:spChg chg="add del">
          <ac:chgData name="Szadkowski Michał (STUD)" userId="e733f45f-31e9-4f09-8441-5485479f5ee2" providerId="ADAL" clId="{C26C3327-D1A1-4BFA-9BEA-09C979C2608D}" dt="2022-06-01T20:27:45.819" v="656" actId="26606"/>
          <ac:spMkLst>
            <pc:docMk/>
            <pc:sldMk cId="4159704517" sldId="256"/>
            <ac:spMk id="81" creationId="{5A1B47C8-47A0-4A88-8830-6DEA3B5DE392}"/>
          </ac:spMkLst>
        </pc:spChg>
        <pc:spChg chg="add del">
          <ac:chgData name="Szadkowski Michał (STUD)" userId="e733f45f-31e9-4f09-8441-5485479f5ee2" providerId="ADAL" clId="{C26C3327-D1A1-4BFA-9BEA-09C979C2608D}" dt="2022-06-01T20:27:45.819" v="656" actId="26606"/>
          <ac:spMkLst>
            <pc:docMk/>
            <pc:sldMk cId="4159704517" sldId="256"/>
            <ac:spMk id="83" creationId="{984BBFDD-E720-4805-A9C8-129FBBF6DD70}"/>
          </ac:spMkLst>
        </pc:spChg>
        <pc:spChg chg="add del">
          <ac:chgData name="Szadkowski Michał (STUD)" userId="e733f45f-31e9-4f09-8441-5485479f5ee2" providerId="ADAL" clId="{C26C3327-D1A1-4BFA-9BEA-09C979C2608D}" dt="2022-06-01T20:27:45.819" v="656" actId="26606"/>
          <ac:spMkLst>
            <pc:docMk/>
            <pc:sldMk cId="4159704517" sldId="256"/>
            <ac:spMk id="85" creationId="{5AC4BE46-4A77-42FE-9D15-065CDB2F847C}"/>
          </ac:spMkLst>
        </pc:spChg>
        <pc:spChg chg="add del">
          <ac:chgData name="Szadkowski Michał (STUD)" userId="e733f45f-31e9-4f09-8441-5485479f5ee2" providerId="ADAL" clId="{C26C3327-D1A1-4BFA-9BEA-09C979C2608D}" dt="2022-06-01T20:28:04.723" v="659" actId="26606"/>
          <ac:spMkLst>
            <pc:docMk/>
            <pc:sldMk cId="4159704517" sldId="256"/>
            <ac:spMk id="145" creationId="{F452A527-3631-41ED-858D-3777A7D1496A}"/>
          </ac:spMkLst>
        </pc:spChg>
        <pc:spChg chg="add del">
          <ac:chgData name="Szadkowski Michał (STUD)" userId="e733f45f-31e9-4f09-8441-5485479f5ee2" providerId="ADAL" clId="{C26C3327-D1A1-4BFA-9BEA-09C979C2608D}" dt="2022-06-01T20:28:04.723" v="659" actId="26606"/>
          <ac:spMkLst>
            <pc:docMk/>
            <pc:sldMk cId="4159704517" sldId="256"/>
            <ac:spMk id="149" creationId="{F85B92BC-678C-4E14-97E6-3227DEF86371}"/>
          </ac:spMkLst>
        </pc:spChg>
        <pc:spChg chg="add del">
          <ac:chgData name="Szadkowski Michał (STUD)" userId="e733f45f-31e9-4f09-8441-5485479f5ee2" providerId="ADAL" clId="{C26C3327-D1A1-4BFA-9BEA-09C979C2608D}" dt="2022-06-01T20:28:04.723" v="659" actId="26606"/>
          <ac:spMkLst>
            <pc:docMk/>
            <pc:sldMk cId="4159704517" sldId="256"/>
            <ac:spMk id="151" creationId="{D2644120-A6B9-4D5C-8A60-E2F4CC220E77}"/>
          </ac:spMkLst>
        </pc:spChg>
        <pc:spChg chg="add">
          <ac:chgData name="Szadkowski Michał (STUD)" userId="e733f45f-31e9-4f09-8441-5485479f5ee2" providerId="ADAL" clId="{C26C3327-D1A1-4BFA-9BEA-09C979C2608D}" dt="2022-06-01T20:28:04.723" v="659" actId="26606"/>
          <ac:spMkLst>
            <pc:docMk/>
            <pc:sldMk cId="4159704517" sldId="256"/>
            <ac:spMk id="192" creationId="{90AA6468-80AC-4DDF-9CFB-C7A9507E203F}"/>
          </ac:spMkLst>
        </pc:spChg>
        <pc:spChg chg="add">
          <ac:chgData name="Szadkowski Michał (STUD)" userId="e733f45f-31e9-4f09-8441-5485479f5ee2" providerId="ADAL" clId="{C26C3327-D1A1-4BFA-9BEA-09C979C2608D}" dt="2022-06-01T20:28:04.723" v="659" actId="26606"/>
          <ac:spMkLst>
            <pc:docMk/>
            <pc:sldMk cId="4159704517" sldId="256"/>
            <ac:spMk id="193" creationId="{4AB900CC-5074-4746-A1A4-AF640455BD43}"/>
          </ac:spMkLst>
        </pc:spChg>
        <pc:picChg chg="del mod">
          <ac:chgData name="Szadkowski Michał (STUD)" userId="e733f45f-31e9-4f09-8441-5485479f5ee2" providerId="ADAL" clId="{C26C3327-D1A1-4BFA-9BEA-09C979C2608D}" dt="2022-06-01T15:10:09.956" v="27" actId="478"/>
          <ac:picMkLst>
            <pc:docMk/>
            <pc:sldMk cId="4159704517" sldId="256"/>
            <ac:picMk id="5" creationId="{0B244E35-FC08-75D1-F18F-685C889210ED}"/>
          </ac:picMkLst>
        </pc:picChg>
        <pc:picChg chg="add del mod">
          <ac:chgData name="Szadkowski Michał (STUD)" userId="e733f45f-31e9-4f09-8441-5485479f5ee2" providerId="ADAL" clId="{C26C3327-D1A1-4BFA-9BEA-09C979C2608D}" dt="2022-06-01T15:11:25.692" v="35" actId="478"/>
          <ac:picMkLst>
            <pc:docMk/>
            <pc:sldMk cId="4159704517" sldId="256"/>
            <ac:picMk id="1026" creationId="{32DDC35C-0C93-9B6E-D7F8-167B4E35FF6C}"/>
          </ac:picMkLst>
        </pc:picChg>
        <pc:picChg chg="add del mod">
          <ac:chgData name="Szadkowski Michał (STUD)" userId="e733f45f-31e9-4f09-8441-5485479f5ee2" providerId="ADAL" clId="{C26C3327-D1A1-4BFA-9BEA-09C979C2608D}" dt="2022-06-01T15:11:50.582" v="40" actId="478"/>
          <ac:picMkLst>
            <pc:docMk/>
            <pc:sldMk cId="4159704517" sldId="256"/>
            <ac:picMk id="1028" creationId="{570A2E6E-6D93-7FEF-3550-623147991920}"/>
          </ac:picMkLst>
        </pc:picChg>
        <pc:picChg chg="add del mod">
          <ac:chgData name="Szadkowski Michał (STUD)" userId="e733f45f-31e9-4f09-8441-5485479f5ee2" providerId="ADAL" clId="{C26C3327-D1A1-4BFA-9BEA-09C979C2608D}" dt="2022-06-01T15:11:27.899" v="36" actId="478"/>
          <ac:picMkLst>
            <pc:docMk/>
            <pc:sldMk cId="4159704517" sldId="256"/>
            <ac:picMk id="1030" creationId="{4229022F-FE58-EDE7-AB5F-5134D8BB79ED}"/>
          </ac:picMkLst>
        </pc:picChg>
        <pc:picChg chg="add del mod">
          <ac:chgData name="Szadkowski Michał (STUD)" userId="e733f45f-31e9-4f09-8441-5485479f5ee2" providerId="ADAL" clId="{C26C3327-D1A1-4BFA-9BEA-09C979C2608D}" dt="2022-06-01T15:13:55.765" v="44" actId="478"/>
          <ac:picMkLst>
            <pc:docMk/>
            <pc:sldMk cId="4159704517" sldId="256"/>
            <ac:picMk id="1032" creationId="{3E1FC4C7-443B-F1B4-C766-95A88EF69A7E}"/>
          </ac:picMkLst>
        </pc:picChg>
        <pc:picChg chg="add del mod">
          <ac:chgData name="Szadkowski Michał (STUD)" userId="e733f45f-31e9-4f09-8441-5485479f5ee2" providerId="ADAL" clId="{C26C3327-D1A1-4BFA-9BEA-09C979C2608D}" dt="2022-06-01T15:16:46.693" v="74" actId="478"/>
          <ac:picMkLst>
            <pc:docMk/>
            <pc:sldMk cId="4159704517" sldId="256"/>
            <ac:picMk id="1034" creationId="{0F2D2EA4-36B9-A6FE-7646-1E41254B0816}"/>
          </ac:picMkLst>
        </pc:picChg>
        <pc:picChg chg="add mod ord">
          <ac:chgData name="Szadkowski Michał (STUD)" userId="e733f45f-31e9-4f09-8441-5485479f5ee2" providerId="ADAL" clId="{C26C3327-D1A1-4BFA-9BEA-09C979C2608D}" dt="2022-06-01T20:28:04.723" v="659" actId="26606"/>
          <ac:picMkLst>
            <pc:docMk/>
            <pc:sldMk cId="4159704517" sldId="256"/>
            <ac:picMk id="1036" creationId="{84F288E7-F6A9-788A-F969-EB5FDD8DD125}"/>
          </ac:picMkLst>
        </pc:picChg>
        <pc:cxnChg chg="add del">
          <ac:chgData name="Szadkowski Michał (STUD)" userId="e733f45f-31e9-4f09-8441-5485479f5ee2" providerId="ADAL" clId="{C26C3327-D1A1-4BFA-9BEA-09C979C2608D}" dt="2022-06-01T20:28:04.723" v="659" actId="26606"/>
          <ac:cxnSpMkLst>
            <pc:docMk/>
            <pc:sldMk cId="4159704517" sldId="256"/>
            <ac:cxnSpMk id="147" creationId="{D28A9C89-B313-458F-9C85-515930A51A93}"/>
          </ac:cxnSpMkLst>
        </pc:cxnChg>
      </pc:sldChg>
      <pc:sldChg chg="addSp delSp modSp mod modClrScheme delDesignElem chgLayout modNotes modNotesTx">
        <pc:chgData name="Szadkowski Michał (STUD)" userId="e733f45f-31e9-4f09-8441-5485479f5ee2" providerId="ADAL" clId="{C26C3327-D1A1-4BFA-9BEA-09C979C2608D}" dt="2022-06-01T20:42:28.308" v="809" actId="14100"/>
        <pc:sldMkLst>
          <pc:docMk/>
          <pc:sldMk cId="1912948248" sldId="257"/>
        </pc:sldMkLst>
        <pc:spChg chg="mod ord">
          <ac:chgData name="Szadkowski Michał (STUD)" userId="e733f45f-31e9-4f09-8441-5485479f5ee2" providerId="ADAL" clId="{C26C3327-D1A1-4BFA-9BEA-09C979C2608D}" dt="2022-06-01T20:42:28.308" v="809" actId="14100"/>
          <ac:spMkLst>
            <pc:docMk/>
            <pc:sldMk cId="1912948248" sldId="257"/>
            <ac:spMk id="2" creationId="{149370DB-F24E-1218-F1CF-0D773705F0D3}"/>
          </ac:spMkLst>
        </pc:spChg>
        <pc:spChg chg="mod">
          <ac:chgData name="Szadkowski Michał (STUD)" userId="e733f45f-31e9-4f09-8441-5485479f5ee2" providerId="ADAL" clId="{C26C3327-D1A1-4BFA-9BEA-09C979C2608D}" dt="2022-05-28T17:24:36.140" v="13"/>
          <ac:spMkLst>
            <pc:docMk/>
            <pc:sldMk cId="1912948248" sldId="257"/>
            <ac:spMk id="3" creationId="{AB59A7AA-6CFA-104F-A285-00548716F972}"/>
          </ac:spMkLst>
        </pc:spChg>
        <pc:spChg chg="add del mod ord">
          <ac:chgData name="Szadkowski Michał (STUD)" userId="e733f45f-31e9-4f09-8441-5485479f5ee2" providerId="ADAL" clId="{C26C3327-D1A1-4BFA-9BEA-09C979C2608D}" dt="2022-06-01T16:25:22.854" v="255" actId="700"/>
          <ac:spMkLst>
            <pc:docMk/>
            <pc:sldMk cId="1912948248" sldId="257"/>
            <ac:spMk id="3" creationId="{D31F64F6-6D26-CAFE-8B71-208DAFACD438}"/>
          </ac:spMkLst>
        </pc:spChg>
        <pc:spChg chg="add del">
          <ac:chgData name="Szadkowski Michał (STUD)" userId="e733f45f-31e9-4f09-8441-5485479f5ee2" providerId="ADAL" clId="{C26C3327-D1A1-4BFA-9BEA-09C979C2608D}" dt="2022-06-01T20:04:47.696" v="350" actId="26606"/>
          <ac:spMkLst>
            <pc:docMk/>
            <pc:sldMk cId="1912948248" sldId="257"/>
            <ac:spMk id="16" creationId="{A6B16355-27FB-445B-B646-02AB73637459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1912948248" sldId="257"/>
            <ac:spMk id="18" creationId="{FB5993E2-C02B-4335-ABA5-D8EC465551E3}"/>
          </ac:spMkLst>
        </pc:spChg>
        <pc:spChg chg="add del">
          <ac:chgData name="Szadkowski Michał (STUD)" userId="e733f45f-31e9-4f09-8441-5485479f5ee2" providerId="ADAL" clId="{C26C3327-D1A1-4BFA-9BEA-09C979C2608D}" dt="2022-06-01T20:04:32.561" v="334" actId="26606"/>
          <ac:spMkLst>
            <pc:docMk/>
            <pc:sldMk cId="1912948248" sldId="257"/>
            <ac:spMk id="19" creationId="{FB5993E2-C02B-4335-ABA5-D8EC465551E3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1912948248" sldId="257"/>
            <ac:spMk id="20" creationId="{C0B801A2-5622-4BE8-9AD2-C337A2CD0022}"/>
          </ac:spMkLst>
        </pc:spChg>
        <pc:spChg chg="add del">
          <ac:chgData name="Szadkowski Michał (STUD)" userId="e733f45f-31e9-4f09-8441-5485479f5ee2" providerId="ADAL" clId="{C26C3327-D1A1-4BFA-9BEA-09C979C2608D}" dt="2022-06-01T20:04:32.561" v="334" actId="26606"/>
          <ac:spMkLst>
            <pc:docMk/>
            <pc:sldMk cId="1912948248" sldId="257"/>
            <ac:spMk id="21" creationId="{C0B801A2-5622-4BE8-9AD2-C337A2CD0022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1912948248" sldId="257"/>
            <ac:spMk id="22" creationId="{B7AF614F-5BC3-4086-99F5-B87C5847A071}"/>
          </ac:spMkLst>
        </pc:spChg>
        <pc:spChg chg="add del">
          <ac:chgData name="Szadkowski Michał (STUD)" userId="e733f45f-31e9-4f09-8441-5485479f5ee2" providerId="ADAL" clId="{C26C3327-D1A1-4BFA-9BEA-09C979C2608D}" dt="2022-06-01T20:04:32.561" v="334" actId="26606"/>
          <ac:spMkLst>
            <pc:docMk/>
            <pc:sldMk cId="1912948248" sldId="257"/>
            <ac:spMk id="23" creationId="{B7AF614F-5BC3-4086-99F5-B87C5847A071}"/>
          </ac:spMkLst>
        </pc:spChg>
        <pc:spChg chg="add del">
          <ac:chgData name="Szadkowski Michał (STUD)" userId="e733f45f-31e9-4f09-8441-5485479f5ee2" providerId="ADAL" clId="{C26C3327-D1A1-4BFA-9BEA-09C979C2608D}" dt="2022-06-01T20:04:47.696" v="350" actId="26606"/>
          <ac:spMkLst>
            <pc:docMk/>
            <pc:sldMk cId="1912948248" sldId="257"/>
            <ac:spMk id="24" creationId="{6B3BF2E5-C3AB-441F-A430-491119C56D26}"/>
          </ac:spMkLst>
        </pc:spChg>
        <pc:spChg chg="add del">
          <ac:chgData name="Szadkowski Michał (STUD)" userId="e733f45f-31e9-4f09-8441-5485479f5ee2" providerId="ADAL" clId="{C26C3327-D1A1-4BFA-9BEA-09C979C2608D}" dt="2022-06-01T20:04:34.661" v="336" actId="26606"/>
          <ac:spMkLst>
            <pc:docMk/>
            <pc:sldMk cId="1912948248" sldId="257"/>
            <ac:spMk id="25" creationId="{FB5993E2-C02B-4335-ABA5-D8EC465551E3}"/>
          </ac:spMkLst>
        </pc:spChg>
        <pc:spChg chg="add del">
          <ac:chgData name="Szadkowski Michał (STUD)" userId="e733f45f-31e9-4f09-8441-5485479f5ee2" providerId="ADAL" clId="{C26C3327-D1A1-4BFA-9BEA-09C979C2608D}" dt="2022-06-01T20:04:34.661" v="336" actId="26606"/>
          <ac:spMkLst>
            <pc:docMk/>
            <pc:sldMk cId="1912948248" sldId="257"/>
            <ac:spMk id="26" creationId="{C0B801A2-5622-4BE8-9AD2-C337A2CD0022}"/>
          </ac:spMkLst>
        </pc:spChg>
        <pc:spChg chg="add del">
          <ac:chgData name="Szadkowski Michał (STUD)" userId="e733f45f-31e9-4f09-8441-5485479f5ee2" providerId="ADAL" clId="{C26C3327-D1A1-4BFA-9BEA-09C979C2608D}" dt="2022-06-01T16:42:59.643" v="271" actId="26606"/>
          <ac:spMkLst>
            <pc:docMk/>
            <pc:sldMk cId="1912948248" sldId="257"/>
            <ac:spMk id="27" creationId="{FB5993E2-C02B-4335-ABA5-D8EC465551E3}"/>
          </ac:spMkLst>
        </pc:spChg>
        <pc:spChg chg="add del">
          <ac:chgData name="Szadkowski Michał (STUD)" userId="e733f45f-31e9-4f09-8441-5485479f5ee2" providerId="ADAL" clId="{C26C3327-D1A1-4BFA-9BEA-09C979C2608D}" dt="2022-06-01T20:04:34.661" v="336" actId="26606"/>
          <ac:spMkLst>
            <pc:docMk/>
            <pc:sldMk cId="1912948248" sldId="257"/>
            <ac:spMk id="28" creationId="{B7AF614F-5BC3-4086-99F5-B87C5847A071}"/>
          </ac:spMkLst>
        </pc:spChg>
        <pc:spChg chg="add del">
          <ac:chgData name="Szadkowski Michał (STUD)" userId="e733f45f-31e9-4f09-8441-5485479f5ee2" providerId="ADAL" clId="{C26C3327-D1A1-4BFA-9BEA-09C979C2608D}" dt="2022-06-01T16:42:59.643" v="271" actId="26606"/>
          <ac:spMkLst>
            <pc:docMk/>
            <pc:sldMk cId="1912948248" sldId="257"/>
            <ac:spMk id="29" creationId="{C0B801A2-5622-4BE8-9AD2-C337A2CD0022}"/>
          </ac:spMkLst>
        </pc:spChg>
        <pc:spChg chg="add del">
          <ac:chgData name="Szadkowski Michał (STUD)" userId="e733f45f-31e9-4f09-8441-5485479f5ee2" providerId="ADAL" clId="{C26C3327-D1A1-4BFA-9BEA-09C979C2608D}" dt="2022-06-01T20:04:37.305" v="338" actId="26606"/>
          <ac:spMkLst>
            <pc:docMk/>
            <pc:sldMk cId="1912948248" sldId="257"/>
            <ac:spMk id="30" creationId="{A6B16355-27FB-445B-B646-02AB73637459}"/>
          </ac:spMkLst>
        </pc:spChg>
        <pc:spChg chg="add del">
          <ac:chgData name="Szadkowski Michał (STUD)" userId="e733f45f-31e9-4f09-8441-5485479f5ee2" providerId="ADAL" clId="{C26C3327-D1A1-4BFA-9BEA-09C979C2608D}" dt="2022-06-01T16:42:59.643" v="271" actId="26606"/>
          <ac:spMkLst>
            <pc:docMk/>
            <pc:sldMk cId="1912948248" sldId="257"/>
            <ac:spMk id="31" creationId="{B7AF614F-5BC3-4086-99F5-B87C5847A071}"/>
          </ac:spMkLst>
        </pc:spChg>
        <pc:spChg chg="add del">
          <ac:chgData name="Szadkowski Michał (STUD)" userId="e733f45f-31e9-4f09-8441-5485479f5ee2" providerId="ADAL" clId="{C26C3327-D1A1-4BFA-9BEA-09C979C2608D}" dt="2022-06-01T16:43:01.841" v="273" actId="26606"/>
          <ac:spMkLst>
            <pc:docMk/>
            <pc:sldMk cId="1912948248" sldId="257"/>
            <ac:spMk id="33" creationId="{FB5993E2-C02B-4335-ABA5-D8EC465551E3}"/>
          </ac:spMkLst>
        </pc:spChg>
        <pc:spChg chg="add del">
          <ac:chgData name="Szadkowski Michał (STUD)" userId="e733f45f-31e9-4f09-8441-5485479f5ee2" providerId="ADAL" clId="{C26C3327-D1A1-4BFA-9BEA-09C979C2608D}" dt="2022-06-01T16:43:01.841" v="273" actId="26606"/>
          <ac:spMkLst>
            <pc:docMk/>
            <pc:sldMk cId="1912948248" sldId="257"/>
            <ac:spMk id="34" creationId="{C0B801A2-5622-4BE8-9AD2-C337A2CD0022}"/>
          </ac:spMkLst>
        </pc:spChg>
        <pc:spChg chg="add del">
          <ac:chgData name="Szadkowski Michał (STUD)" userId="e733f45f-31e9-4f09-8441-5485479f5ee2" providerId="ADAL" clId="{C26C3327-D1A1-4BFA-9BEA-09C979C2608D}" dt="2022-06-01T16:43:01.841" v="273" actId="26606"/>
          <ac:spMkLst>
            <pc:docMk/>
            <pc:sldMk cId="1912948248" sldId="257"/>
            <ac:spMk id="35" creationId="{B7AF614F-5BC3-4086-99F5-B87C5847A071}"/>
          </ac:spMkLst>
        </pc:spChg>
        <pc:spChg chg="add del">
          <ac:chgData name="Szadkowski Michał (STUD)" userId="e733f45f-31e9-4f09-8441-5485479f5ee2" providerId="ADAL" clId="{C26C3327-D1A1-4BFA-9BEA-09C979C2608D}" dt="2022-06-01T20:04:37.305" v="338" actId="26606"/>
          <ac:spMkLst>
            <pc:docMk/>
            <pc:sldMk cId="1912948248" sldId="257"/>
            <ac:spMk id="36" creationId="{6B3BF2E5-C3AB-441F-A430-491119C56D26}"/>
          </ac:spMkLst>
        </pc:spChg>
        <pc:spChg chg="add del">
          <ac:chgData name="Szadkowski Michał (STUD)" userId="e733f45f-31e9-4f09-8441-5485479f5ee2" providerId="ADAL" clId="{C26C3327-D1A1-4BFA-9BEA-09C979C2608D}" dt="2022-06-01T16:43:02.660" v="275" actId="26606"/>
          <ac:spMkLst>
            <pc:docMk/>
            <pc:sldMk cId="1912948248" sldId="257"/>
            <ac:spMk id="37" creationId="{F9E80720-23E6-4B89-B77E-04A7689F1BA8}"/>
          </ac:spMkLst>
        </pc:spChg>
        <pc:spChg chg="add del">
          <ac:chgData name="Szadkowski Michał (STUD)" userId="e733f45f-31e9-4f09-8441-5485479f5ee2" providerId="ADAL" clId="{C26C3327-D1A1-4BFA-9BEA-09C979C2608D}" dt="2022-06-01T16:43:02.660" v="275" actId="26606"/>
          <ac:spMkLst>
            <pc:docMk/>
            <pc:sldMk cId="1912948248" sldId="257"/>
            <ac:spMk id="38" creationId="{CD1D3CA1-3EB6-41F3-A419-8424B56BE63A}"/>
          </ac:spMkLst>
        </pc:spChg>
        <pc:spChg chg="add del">
          <ac:chgData name="Szadkowski Michał (STUD)" userId="e733f45f-31e9-4f09-8441-5485479f5ee2" providerId="ADAL" clId="{C26C3327-D1A1-4BFA-9BEA-09C979C2608D}" dt="2022-06-01T16:43:02.660" v="275" actId="26606"/>
          <ac:spMkLst>
            <pc:docMk/>
            <pc:sldMk cId="1912948248" sldId="257"/>
            <ac:spMk id="39" creationId="{4D87F7B2-AA36-4B58-BC2C-1BBA135E8B6B}"/>
          </ac:spMkLst>
        </pc:spChg>
        <pc:spChg chg="add del">
          <ac:chgData name="Szadkowski Michał (STUD)" userId="e733f45f-31e9-4f09-8441-5485479f5ee2" providerId="ADAL" clId="{C26C3327-D1A1-4BFA-9BEA-09C979C2608D}" dt="2022-06-01T20:04:37.305" v="338" actId="26606"/>
          <ac:spMkLst>
            <pc:docMk/>
            <pc:sldMk cId="1912948248" sldId="257"/>
            <ac:spMk id="40" creationId="{DD07C90B-B81A-473B-8919-CA924E61FFCF}"/>
          </ac:spMkLst>
        </pc:spChg>
        <pc:spChg chg="add del">
          <ac:chgData name="Szadkowski Michał (STUD)" userId="e733f45f-31e9-4f09-8441-5485479f5ee2" providerId="ADAL" clId="{C26C3327-D1A1-4BFA-9BEA-09C979C2608D}" dt="2022-06-01T16:43:07.459" v="277" actId="26606"/>
          <ac:spMkLst>
            <pc:docMk/>
            <pc:sldMk cId="1912948248" sldId="257"/>
            <ac:spMk id="41" creationId="{A6B16355-27FB-445B-B646-02AB73637459}"/>
          </ac:spMkLst>
        </pc:spChg>
        <pc:spChg chg="add del">
          <ac:chgData name="Szadkowski Michał (STUD)" userId="e733f45f-31e9-4f09-8441-5485479f5ee2" providerId="ADAL" clId="{C26C3327-D1A1-4BFA-9BEA-09C979C2608D}" dt="2022-06-01T16:43:07.459" v="277" actId="26606"/>
          <ac:spMkLst>
            <pc:docMk/>
            <pc:sldMk cId="1912948248" sldId="257"/>
            <ac:spMk id="43" creationId="{6B3BF2E5-C3AB-441F-A430-491119C56D26}"/>
          </ac:spMkLst>
        </pc:spChg>
        <pc:spChg chg="add del">
          <ac:chgData name="Szadkowski Michał (STUD)" userId="e733f45f-31e9-4f09-8441-5485479f5ee2" providerId="ADAL" clId="{C26C3327-D1A1-4BFA-9BEA-09C979C2608D}" dt="2022-06-01T16:43:07.459" v="277" actId="26606"/>
          <ac:spMkLst>
            <pc:docMk/>
            <pc:sldMk cId="1912948248" sldId="257"/>
            <ac:spMk id="44" creationId="{DD07C90B-B81A-473B-8919-CA924E61FFCF}"/>
          </ac:spMkLst>
        </pc:spChg>
        <pc:spChg chg="add del">
          <ac:chgData name="Szadkowski Michał (STUD)" userId="e733f45f-31e9-4f09-8441-5485479f5ee2" providerId="ADAL" clId="{C26C3327-D1A1-4BFA-9BEA-09C979C2608D}" dt="2022-06-01T20:04:40.408" v="340" actId="26606"/>
          <ac:spMkLst>
            <pc:docMk/>
            <pc:sldMk cId="1912948248" sldId="257"/>
            <ac:spMk id="45" creationId="{A6B16355-27FB-445B-B646-02AB73637459}"/>
          </ac:spMkLst>
        </pc:spChg>
        <pc:spChg chg="add del">
          <ac:chgData name="Szadkowski Michał (STUD)" userId="e733f45f-31e9-4f09-8441-5485479f5ee2" providerId="ADAL" clId="{C26C3327-D1A1-4BFA-9BEA-09C979C2608D}" dt="2022-06-01T20:04:40.408" v="340" actId="26606"/>
          <ac:spMkLst>
            <pc:docMk/>
            <pc:sldMk cId="1912948248" sldId="257"/>
            <ac:spMk id="47" creationId="{6B3BF2E5-C3AB-441F-A430-491119C56D26}"/>
          </ac:spMkLst>
        </pc:spChg>
        <pc:spChg chg="add del">
          <ac:chgData name="Szadkowski Michał (STUD)" userId="e733f45f-31e9-4f09-8441-5485479f5ee2" providerId="ADAL" clId="{C26C3327-D1A1-4BFA-9BEA-09C979C2608D}" dt="2022-06-01T20:04:40.408" v="340" actId="26606"/>
          <ac:spMkLst>
            <pc:docMk/>
            <pc:sldMk cId="1912948248" sldId="257"/>
            <ac:spMk id="48" creationId="{DD07C90B-B81A-473B-8919-CA924E61FFCF}"/>
          </ac:spMkLst>
        </pc:spChg>
        <pc:spChg chg="add del">
          <ac:chgData name="Szadkowski Michał (STUD)" userId="e733f45f-31e9-4f09-8441-5485479f5ee2" providerId="ADAL" clId="{C26C3327-D1A1-4BFA-9BEA-09C979C2608D}" dt="2022-06-01T20:04:47.696" v="350" actId="26606"/>
          <ac:spMkLst>
            <pc:docMk/>
            <pc:sldMk cId="1912948248" sldId="257"/>
            <ac:spMk id="49" creationId="{DD07C90B-B81A-473B-8919-CA924E61FFCF}"/>
          </ac:spMkLst>
        </pc:spChg>
        <pc:spChg chg="add del">
          <ac:chgData name="Szadkowski Michał (STUD)" userId="e733f45f-31e9-4f09-8441-5485479f5ee2" providerId="ADAL" clId="{C26C3327-D1A1-4BFA-9BEA-09C979C2608D}" dt="2022-06-01T20:41:22.224" v="797" actId="26606"/>
          <ac:spMkLst>
            <pc:docMk/>
            <pc:sldMk cId="1912948248" sldId="257"/>
            <ac:spMk id="50" creationId="{63E00694-E403-4987-8634-15F6D8E4C38C}"/>
          </ac:spMkLst>
        </pc:spChg>
        <pc:spChg chg="add del">
          <ac:chgData name="Szadkowski Michał (STUD)" userId="e733f45f-31e9-4f09-8441-5485479f5ee2" providerId="ADAL" clId="{C26C3327-D1A1-4BFA-9BEA-09C979C2608D}" dt="2022-06-01T20:26:27.721" v="628" actId="26606"/>
          <ac:spMkLst>
            <pc:docMk/>
            <pc:sldMk cId="1912948248" sldId="257"/>
            <ac:spMk id="51" creationId="{A6B16355-27FB-445B-B646-02AB73637459}"/>
          </ac:spMkLst>
        </pc:spChg>
        <pc:spChg chg="add del">
          <ac:chgData name="Szadkowski Michał (STUD)" userId="e733f45f-31e9-4f09-8441-5485479f5ee2" providerId="ADAL" clId="{C26C3327-D1A1-4BFA-9BEA-09C979C2608D}" dt="2022-06-01T20:26:27.721" v="628" actId="26606"/>
          <ac:spMkLst>
            <pc:docMk/>
            <pc:sldMk cId="1912948248" sldId="257"/>
            <ac:spMk id="53" creationId="{6B3BF2E5-C3AB-441F-A430-491119C56D26}"/>
          </ac:spMkLst>
        </pc:spChg>
        <pc:spChg chg="add del">
          <ac:chgData name="Szadkowski Michał (STUD)" userId="e733f45f-31e9-4f09-8441-5485479f5ee2" providerId="ADAL" clId="{C26C3327-D1A1-4BFA-9BEA-09C979C2608D}" dt="2022-06-01T20:26:27.721" v="628" actId="26606"/>
          <ac:spMkLst>
            <pc:docMk/>
            <pc:sldMk cId="1912948248" sldId="257"/>
            <ac:spMk id="54" creationId="{DD07C90B-B81A-473B-8919-CA924E61FFCF}"/>
          </ac:spMkLst>
        </pc:spChg>
        <pc:spChg chg="add del">
          <ac:chgData name="Szadkowski Michał (STUD)" userId="e733f45f-31e9-4f09-8441-5485479f5ee2" providerId="ADAL" clId="{C26C3327-D1A1-4BFA-9BEA-09C979C2608D}" dt="2022-06-01T20:26:24.551" v="621" actId="26606"/>
          <ac:spMkLst>
            <pc:docMk/>
            <pc:sldMk cId="1912948248" sldId="257"/>
            <ac:spMk id="56" creationId="{A6B16355-27FB-445B-B646-02AB73637459}"/>
          </ac:spMkLst>
        </pc:spChg>
        <pc:spChg chg="add del">
          <ac:chgData name="Szadkowski Michał (STUD)" userId="e733f45f-31e9-4f09-8441-5485479f5ee2" providerId="ADAL" clId="{C26C3327-D1A1-4BFA-9BEA-09C979C2608D}" dt="2022-06-01T20:26:24.551" v="621" actId="26606"/>
          <ac:spMkLst>
            <pc:docMk/>
            <pc:sldMk cId="1912948248" sldId="257"/>
            <ac:spMk id="58" creationId="{6B3BF2E5-C3AB-441F-A430-491119C56D26}"/>
          </ac:spMkLst>
        </pc:spChg>
        <pc:spChg chg="add del">
          <ac:chgData name="Szadkowski Michał (STUD)" userId="e733f45f-31e9-4f09-8441-5485479f5ee2" providerId="ADAL" clId="{C26C3327-D1A1-4BFA-9BEA-09C979C2608D}" dt="2022-06-01T20:26:24.551" v="621" actId="26606"/>
          <ac:spMkLst>
            <pc:docMk/>
            <pc:sldMk cId="1912948248" sldId="257"/>
            <ac:spMk id="59" creationId="{DD07C90B-B81A-473B-8919-CA924E61FFCF}"/>
          </ac:spMkLst>
        </pc:spChg>
        <pc:spChg chg="add del">
          <ac:chgData name="Szadkowski Michał (STUD)" userId="e733f45f-31e9-4f09-8441-5485479f5ee2" providerId="ADAL" clId="{C26C3327-D1A1-4BFA-9BEA-09C979C2608D}" dt="2022-06-01T20:26:27.692" v="627" actId="26606"/>
          <ac:spMkLst>
            <pc:docMk/>
            <pc:sldMk cId="1912948248" sldId="257"/>
            <ac:spMk id="60" creationId="{F9E80720-23E6-4B89-B77E-04A7689F1BA8}"/>
          </ac:spMkLst>
        </pc:spChg>
        <pc:spChg chg="add del">
          <ac:chgData name="Szadkowski Michał (STUD)" userId="e733f45f-31e9-4f09-8441-5485479f5ee2" providerId="ADAL" clId="{C26C3327-D1A1-4BFA-9BEA-09C979C2608D}" dt="2022-06-01T20:26:25.129" v="623" actId="26606"/>
          <ac:spMkLst>
            <pc:docMk/>
            <pc:sldMk cId="1912948248" sldId="257"/>
            <ac:spMk id="62" creationId="{A6B16355-27FB-445B-B646-02AB73637459}"/>
          </ac:spMkLst>
        </pc:spChg>
        <pc:spChg chg="add del">
          <ac:chgData name="Szadkowski Michał (STUD)" userId="e733f45f-31e9-4f09-8441-5485479f5ee2" providerId="ADAL" clId="{C26C3327-D1A1-4BFA-9BEA-09C979C2608D}" dt="2022-06-01T20:26:25.129" v="623" actId="26606"/>
          <ac:spMkLst>
            <pc:docMk/>
            <pc:sldMk cId="1912948248" sldId="257"/>
            <ac:spMk id="63" creationId="{6B3BF2E5-C3AB-441F-A430-491119C56D26}"/>
          </ac:spMkLst>
        </pc:spChg>
        <pc:spChg chg="add del">
          <ac:chgData name="Szadkowski Michał (STUD)" userId="e733f45f-31e9-4f09-8441-5485479f5ee2" providerId="ADAL" clId="{C26C3327-D1A1-4BFA-9BEA-09C979C2608D}" dt="2022-06-01T20:26:27.692" v="627" actId="26606"/>
          <ac:spMkLst>
            <pc:docMk/>
            <pc:sldMk cId="1912948248" sldId="257"/>
            <ac:spMk id="64" creationId="{CD1D3CA1-3EB6-41F3-A419-8424B56BE63A}"/>
          </ac:spMkLst>
        </pc:spChg>
        <pc:spChg chg="add del">
          <ac:chgData name="Szadkowski Michał (STUD)" userId="e733f45f-31e9-4f09-8441-5485479f5ee2" providerId="ADAL" clId="{C26C3327-D1A1-4BFA-9BEA-09C979C2608D}" dt="2022-06-01T20:26:25.129" v="623" actId="26606"/>
          <ac:spMkLst>
            <pc:docMk/>
            <pc:sldMk cId="1912948248" sldId="257"/>
            <ac:spMk id="65" creationId="{DD07C90B-B81A-473B-8919-CA924E61FFCF}"/>
          </ac:spMkLst>
        </pc:spChg>
        <pc:spChg chg="add del">
          <ac:chgData name="Szadkowski Michał (STUD)" userId="e733f45f-31e9-4f09-8441-5485479f5ee2" providerId="ADAL" clId="{C26C3327-D1A1-4BFA-9BEA-09C979C2608D}" dt="2022-06-01T20:26:27.692" v="627" actId="26606"/>
          <ac:spMkLst>
            <pc:docMk/>
            <pc:sldMk cId="1912948248" sldId="257"/>
            <ac:spMk id="66" creationId="{4D87F7B2-AA36-4B58-BC2C-1BBA135E8B6B}"/>
          </ac:spMkLst>
        </pc:spChg>
        <pc:spChg chg="add del">
          <ac:chgData name="Szadkowski Michał (STUD)" userId="e733f45f-31e9-4f09-8441-5485479f5ee2" providerId="ADAL" clId="{C26C3327-D1A1-4BFA-9BEA-09C979C2608D}" dt="2022-06-01T20:40:46.713" v="778" actId="26606"/>
          <ac:spMkLst>
            <pc:docMk/>
            <pc:sldMk cId="1912948248" sldId="257"/>
            <ac:spMk id="67" creationId="{154480E5-678B-478F-9170-46502C5FB3E3}"/>
          </ac:spMkLst>
        </pc:spChg>
        <pc:spChg chg="add del">
          <ac:chgData name="Szadkowski Michał (STUD)" userId="e733f45f-31e9-4f09-8441-5485479f5ee2" providerId="ADAL" clId="{C26C3327-D1A1-4BFA-9BEA-09C979C2608D}" dt="2022-06-01T20:40:46.713" v="778" actId="26606"/>
          <ac:spMkLst>
            <pc:docMk/>
            <pc:sldMk cId="1912948248" sldId="257"/>
            <ac:spMk id="68" creationId="{B598D875-841B-47A7-B4C8-237DBCE2FBC7}"/>
          </ac:spMkLst>
        </pc:spChg>
        <pc:spChg chg="add">
          <ac:chgData name="Szadkowski Michał (STUD)" userId="e733f45f-31e9-4f09-8441-5485479f5ee2" providerId="ADAL" clId="{C26C3327-D1A1-4BFA-9BEA-09C979C2608D}" dt="2022-06-01T20:41:22.224" v="797" actId="26606"/>
          <ac:spMkLst>
            <pc:docMk/>
            <pc:sldMk cId="1912948248" sldId="257"/>
            <ac:spMk id="69" creationId="{990D0034-F768-41E7-85D4-F38C4DE85770}"/>
          </ac:spMkLst>
        </pc:spChg>
        <pc:spChg chg="add del">
          <ac:chgData name="Szadkowski Michał (STUD)" userId="e733f45f-31e9-4f09-8441-5485479f5ee2" providerId="ADAL" clId="{C26C3327-D1A1-4BFA-9BEA-09C979C2608D}" dt="2022-06-01T20:40:47.776" v="780" actId="26606"/>
          <ac:spMkLst>
            <pc:docMk/>
            <pc:sldMk cId="1912948248" sldId="257"/>
            <ac:spMk id="70" creationId="{C2579DAE-C141-48DB-810E-C070C300819E}"/>
          </ac:spMkLst>
        </pc:spChg>
        <pc:spChg chg="add del">
          <ac:chgData name="Szadkowski Michał (STUD)" userId="e733f45f-31e9-4f09-8441-5485479f5ee2" providerId="ADAL" clId="{C26C3327-D1A1-4BFA-9BEA-09C979C2608D}" dt="2022-06-01T20:40:47.776" v="780" actId="26606"/>
          <ac:spMkLst>
            <pc:docMk/>
            <pc:sldMk cId="1912948248" sldId="257"/>
            <ac:spMk id="71" creationId="{02FD90C3-6350-4D5B-9738-6E94EDF30F74}"/>
          </ac:spMkLst>
        </pc:spChg>
        <pc:spChg chg="add del">
          <ac:chgData name="Szadkowski Michał (STUD)" userId="e733f45f-31e9-4f09-8441-5485479f5ee2" providerId="ADAL" clId="{C26C3327-D1A1-4BFA-9BEA-09C979C2608D}" dt="2022-06-01T20:40:47.776" v="780" actId="26606"/>
          <ac:spMkLst>
            <pc:docMk/>
            <pc:sldMk cId="1912948248" sldId="257"/>
            <ac:spMk id="72" creationId="{41497DE5-0939-4D1D-9350-0C5E1B209C68}"/>
          </ac:spMkLst>
        </pc:spChg>
        <pc:spChg chg="add del">
          <ac:chgData name="Szadkowski Michał (STUD)" userId="e733f45f-31e9-4f09-8441-5485479f5ee2" providerId="ADAL" clId="{C26C3327-D1A1-4BFA-9BEA-09C979C2608D}" dt="2022-06-01T20:40:47.776" v="780" actId="26606"/>
          <ac:spMkLst>
            <pc:docMk/>
            <pc:sldMk cId="1912948248" sldId="257"/>
            <ac:spMk id="73" creationId="{5CCC70ED-6C63-4537-B7EB-51990D6C0A6F}"/>
          </ac:spMkLst>
        </pc:spChg>
        <pc:spChg chg="add del">
          <ac:chgData name="Szadkowski Michał (STUD)" userId="e733f45f-31e9-4f09-8441-5485479f5ee2" providerId="ADAL" clId="{C26C3327-D1A1-4BFA-9BEA-09C979C2608D}" dt="2022-06-01T20:40:47.776" v="780" actId="26606"/>
          <ac:spMkLst>
            <pc:docMk/>
            <pc:sldMk cId="1912948248" sldId="257"/>
            <ac:spMk id="74" creationId="{B76E24C1-2968-40DC-A36E-F6B85F0F0752}"/>
          </ac:spMkLst>
        </pc:spChg>
        <pc:spChg chg="add">
          <ac:chgData name="Szadkowski Michał (STUD)" userId="e733f45f-31e9-4f09-8441-5485479f5ee2" providerId="ADAL" clId="{C26C3327-D1A1-4BFA-9BEA-09C979C2608D}" dt="2022-06-01T20:41:22.224" v="797" actId="26606"/>
          <ac:spMkLst>
            <pc:docMk/>
            <pc:sldMk cId="1912948248" sldId="257"/>
            <ac:spMk id="75" creationId="{C4F7E42D-8B5A-4FC8-81CD-9E60171F7FA8}"/>
          </ac:spMkLst>
        </pc:spChg>
        <pc:spChg chg="add del">
          <ac:chgData name="Szadkowski Michał (STUD)" userId="e733f45f-31e9-4f09-8441-5485479f5ee2" providerId="ADAL" clId="{C26C3327-D1A1-4BFA-9BEA-09C979C2608D}" dt="2022-06-01T20:40:59.740" v="782" actId="26606"/>
          <ac:spMkLst>
            <pc:docMk/>
            <pc:sldMk cId="1912948248" sldId="257"/>
            <ac:spMk id="76" creationId="{C33BF9DD-8A45-4EEE-B231-0A14D322E5F9}"/>
          </ac:spMkLst>
        </pc:spChg>
        <pc:spChg chg="add del">
          <ac:chgData name="Szadkowski Michał (STUD)" userId="e733f45f-31e9-4f09-8441-5485479f5ee2" providerId="ADAL" clId="{C26C3327-D1A1-4BFA-9BEA-09C979C2608D}" dt="2022-06-01T20:40:59.740" v="782" actId="26606"/>
          <ac:spMkLst>
            <pc:docMk/>
            <pc:sldMk cId="1912948248" sldId="257"/>
            <ac:spMk id="78" creationId="{D5FBCAC9-BD8B-4F3B-AD74-EF37D4211349}"/>
          </ac:spMkLst>
        </pc:spChg>
        <pc:spChg chg="add del">
          <ac:chgData name="Szadkowski Michał (STUD)" userId="e733f45f-31e9-4f09-8441-5485479f5ee2" providerId="ADAL" clId="{C26C3327-D1A1-4BFA-9BEA-09C979C2608D}" dt="2022-06-01T20:40:59.740" v="782" actId="26606"/>
          <ac:spMkLst>
            <pc:docMk/>
            <pc:sldMk cId="1912948248" sldId="257"/>
            <ac:spMk id="79" creationId="{9556C5A8-AD7E-4CE7-87BE-9EA3B5E1786F}"/>
          </ac:spMkLst>
        </pc:spChg>
        <pc:spChg chg="add">
          <ac:chgData name="Szadkowski Michał (STUD)" userId="e733f45f-31e9-4f09-8441-5485479f5ee2" providerId="ADAL" clId="{C26C3327-D1A1-4BFA-9BEA-09C979C2608D}" dt="2022-06-01T20:41:22.224" v="797" actId="26606"/>
          <ac:spMkLst>
            <pc:docMk/>
            <pc:sldMk cId="1912948248" sldId="257"/>
            <ac:spMk id="80" creationId="{8C04651D-B9F4-4935-A02D-364153FBDF54}"/>
          </ac:spMkLst>
        </pc:spChg>
        <pc:spChg chg="add del">
          <ac:chgData name="Szadkowski Michał (STUD)" userId="e733f45f-31e9-4f09-8441-5485479f5ee2" providerId="ADAL" clId="{C26C3327-D1A1-4BFA-9BEA-09C979C2608D}" dt="2022-06-01T20:41:04.524" v="784" actId="26606"/>
          <ac:spMkLst>
            <pc:docMk/>
            <pc:sldMk cId="1912948248" sldId="257"/>
            <ac:spMk id="82" creationId="{154480E5-678B-478F-9170-46502C5FB3E3}"/>
          </ac:spMkLst>
        </pc:spChg>
        <pc:spChg chg="add del">
          <ac:chgData name="Szadkowski Michał (STUD)" userId="e733f45f-31e9-4f09-8441-5485479f5ee2" providerId="ADAL" clId="{C26C3327-D1A1-4BFA-9BEA-09C979C2608D}" dt="2022-06-01T20:41:04.524" v="784" actId="26606"/>
          <ac:spMkLst>
            <pc:docMk/>
            <pc:sldMk cId="1912948248" sldId="257"/>
            <ac:spMk id="83" creationId="{B598D875-841B-47A7-B4C8-237DBCE2FBC7}"/>
          </ac:spMkLst>
        </pc:spChg>
        <pc:spChg chg="add del">
          <ac:chgData name="Szadkowski Michał (STUD)" userId="e733f45f-31e9-4f09-8441-5485479f5ee2" providerId="ADAL" clId="{C26C3327-D1A1-4BFA-9BEA-09C979C2608D}" dt="2022-06-01T20:41:05.222" v="786" actId="26606"/>
          <ac:spMkLst>
            <pc:docMk/>
            <pc:sldMk cId="1912948248" sldId="257"/>
            <ac:spMk id="85" creationId="{C2579DAE-C141-48DB-810E-C070C300819E}"/>
          </ac:spMkLst>
        </pc:spChg>
        <pc:spChg chg="add del">
          <ac:chgData name="Szadkowski Michał (STUD)" userId="e733f45f-31e9-4f09-8441-5485479f5ee2" providerId="ADAL" clId="{C26C3327-D1A1-4BFA-9BEA-09C979C2608D}" dt="2022-06-01T20:41:05.222" v="786" actId="26606"/>
          <ac:spMkLst>
            <pc:docMk/>
            <pc:sldMk cId="1912948248" sldId="257"/>
            <ac:spMk id="86" creationId="{02FD90C3-6350-4D5B-9738-6E94EDF30F74}"/>
          </ac:spMkLst>
        </pc:spChg>
        <pc:spChg chg="add del">
          <ac:chgData name="Szadkowski Michał (STUD)" userId="e733f45f-31e9-4f09-8441-5485479f5ee2" providerId="ADAL" clId="{C26C3327-D1A1-4BFA-9BEA-09C979C2608D}" dt="2022-06-01T20:41:05.222" v="786" actId="26606"/>
          <ac:spMkLst>
            <pc:docMk/>
            <pc:sldMk cId="1912948248" sldId="257"/>
            <ac:spMk id="87" creationId="{41497DE5-0939-4D1D-9350-0C5E1B209C68}"/>
          </ac:spMkLst>
        </pc:spChg>
        <pc:spChg chg="add del">
          <ac:chgData name="Szadkowski Michał (STUD)" userId="e733f45f-31e9-4f09-8441-5485479f5ee2" providerId="ADAL" clId="{C26C3327-D1A1-4BFA-9BEA-09C979C2608D}" dt="2022-06-01T20:41:05.222" v="786" actId="26606"/>
          <ac:spMkLst>
            <pc:docMk/>
            <pc:sldMk cId="1912948248" sldId="257"/>
            <ac:spMk id="88" creationId="{5CCC70ED-6C63-4537-B7EB-51990D6C0A6F}"/>
          </ac:spMkLst>
        </pc:spChg>
        <pc:spChg chg="add del">
          <ac:chgData name="Szadkowski Michał (STUD)" userId="e733f45f-31e9-4f09-8441-5485479f5ee2" providerId="ADAL" clId="{C26C3327-D1A1-4BFA-9BEA-09C979C2608D}" dt="2022-06-01T20:41:05.222" v="786" actId="26606"/>
          <ac:spMkLst>
            <pc:docMk/>
            <pc:sldMk cId="1912948248" sldId="257"/>
            <ac:spMk id="89" creationId="{B76E24C1-2968-40DC-A36E-F6B85F0F0752}"/>
          </ac:spMkLst>
        </pc:spChg>
        <pc:spChg chg="add del">
          <ac:chgData name="Szadkowski Michał (STUD)" userId="e733f45f-31e9-4f09-8441-5485479f5ee2" providerId="ADAL" clId="{C26C3327-D1A1-4BFA-9BEA-09C979C2608D}" dt="2022-06-01T20:41:06.674" v="788" actId="26606"/>
          <ac:spMkLst>
            <pc:docMk/>
            <pc:sldMk cId="1912948248" sldId="257"/>
            <ac:spMk id="91" creationId="{C33BF9DD-8A45-4EEE-B231-0A14D322E5F9}"/>
          </ac:spMkLst>
        </pc:spChg>
        <pc:spChg chg="add del">
          <ac:chgData name="Szadkowski Michał (STUD)" userId="e733f45f-31e9-4f09-8441-5485479f5ee2" providerId="ADAL" clId="{C26C3327-D1A1-4BFA-9BEA-09C979C2608D}" dt="2022-06-01T20:41:06.674" v="788" actId="26606"/>
          <ac:spMkLst>
            <pc:docMk/>
            <pc:sldMk cId="1912948248" sldId="257"/>
            <ac:spMk id="93" creationId="{D5FBCAC9-BD8B-4F3B-AD74-EF37D4211349}"/>
          </ac:spMkLst>
        </pc:spChg>
        <pc:spChg chg="add del">
          <ac:chgData name="Szadkowski Michał (STUD)" userId="e733f45f-31e9-4f09-8441-5485479f5ee2" providerId="ADAL" clId="{C26C3327-D1A1-4BFA-9BEA-09C979C2608D}" dt="2022-06-01T20:41:06.674" v="788" actId="26606"/>
          <ac:spMkLst>
            <pc:docMk/>
            <pc:sldMk cId="1912948248" sldId="257"/>
            <ac:spMk id="94" creationId="{9556C5A8-AD7E-4CE7-87BE-9EA3B5E1786F}"/>
          </ac:spMkLst>
        </pc:spChg>
        <pc:spChg chg="add del">
          <ac:chgData name="Szadkowski Michał (STUD)" userId="e733f45f-31e9-4f09-8441-5485479f5ee2" providerId="ADAL" clId="{C26C3327-D1A1-4BFA-9BEA-09C979C2608D}" dt="2022-06-01T20:41:07.981" v="790" actId="26606"/>
          <ac:spMkLst>
            <pc:docMk/>
            <pc:sldMk cId="1912948248" sldId="257"/>
            <ac:spMk id="96" creationId="{25C8D2C1-DA83-420D-9635-D52CE066B5DA}"/>
          </ac:spMkLst>
        </pc:spChg>
        <pc:spChg chg="add del">
          <ac:chgData name="Szadkowski Michał (STUD)" userId="e733f45f-31e9-4f09-8441-5485479f5ee2" providerId="ADAL" clId="{C26C3327-D1A1-4BFA-9BEA-09C979C2608D}" dt="2022-06-01T20:41:07.981" v="790" actId="26606"/>
          <ac:spMkLst>
            <pc:docMk/>
            <pc:sldMk cId="1912948248" sldId="257"/>
            <ac:spMk id="97" creationId="{434F74C9-6A0B-409E-AD1C-45B58BE91BB8}"/>
          </ac:spMkLst>
        </pc:spChg>
        <pc:spChg chg="add del">
          <ac:chgData name="Szadkowski Michał (STUD)" userId="e733f45f-31e9-4f09-8441-5485479f5ee2" providerId="ADAL" clId="{C26C3327-D1A1-4BFA-9BEA-09C979C2608D}" dt="2022-06-01T20:41:07.981" v="790" actId="26606"/>
          <ac:spMkLst>
            <pc:docMk/>
            <pc:sldMk cId="1912948248" sldId="257"/>
            <ac:spMk id="99" creationId="{BE268116-E2A7-4F98-8812-192B4975E49B}"/>
          </ac:spMkLst>
        </pc:spChg>
        <pc:spChg chg="add del">
          <ac:chgData name="Szadkowski Michał (STUD)" userId="e733f45f-31e9-4f09-8441-5485479f5ee2" providerId="ADAL" clId="{C26C3327-D1A1-4BFA-9BEA-09C979C2608D}" dt="2022-06-01T20:41:07.981" v="790" actId="26606"/>
          <ac:spMkLst>
            <pc:docMk/>
            <pc:sldMk cId="1912948248" sldId="257"/>
            <ac:spMk id="101" creationId="{FBEFFA83-BC6D-4CD2-A2BA-98AD67423BF2}"/>
          </ac:spMkLst>
        </pc:spChg>
        <pc:spChg chg="add del">
          <ac:chgData name="Szadkowski Michał (STUD)" userId="e733f45f-31e9-4f09-8441-5485479f5ee2" providerId="ADAL" clId="{C26C3327-D1A1-4BFA-9BEA-09C979C2608D}" dt="2022-06-01T20:41:07.981" v="790" actId="26606"/>
          <ac:spMkLst>
            <pc:docMk/>
            <pc:sldMk cId="1912948248" sldId="257"/>
            <ac:spMk id="102" creationId="{AB5696BF-D495-4CAC-AA8A-4EBFF2C32A55}"/>
          </ac:spMkLst>
        </pc:spChg>
        <pc:spChg chg="add del">
          <ac:chgData name="Szadkowski Michał (STUD)" userId="e733f45f-31e9-4f09-8441-5485479f5ee2" providerId="ADAL" clId="{C26C3327-D1A1-4BFA-9BEA-09C979C2608D}" dt="2022-06-01T20:41:09.275" v="792" actId="26606"/>
          <ac:spMkLst>
            <pc:docMk/>
            <pc:sldMk cId="1912948248" sldId="257"/>
            <ac:spMk id="104" creationId="{52ABB703-2B0E-4C3B-B4A2-F3973548E561}"/>
          </ac:spMkLst>
        </pc:spChg>
        <pc:spChg chg="add del">
          <ac:chgData name="Szadkowski Michał (STUD)" userId="e733f45f-31e9-4f09-8441-5485479f5ee2" providerId="ADAL" clId="{C26C3327-D1A1-4BFA-9BEA-09C979C2608D}" dt="2022-06-01T20:41:09.275" v="792" actId="26606"/>
          <ac:spMkLst>
            <pc:docMk/>
            <pc:sldMk cId="1912948248" sldId="257"/>
            <ac:spMk id="106" creationId="{E95DA498-D9A2-4DA9-B9DA-B3776E08CF7E}"/>
          </ac:spMkLst>
        </pc:spChg>
        <pc:spChg chg="add del">
          <ac:chgData name="Szadkowski Michał (STUD)" userId="e733f45f-31e9-4f09-8441-5485479f5ee2" providerId="ADAL" clId="{C26C3327-D1A1-4BFA-9BEA-09C979C2608D}" dt="2022-06-01T20:41:09.275" v="792" actId="26606"/>
          <ac:spMkLst>
            <pc:docMk/>
            <pc:sldMk cId="1912948248" sldId="257"/>
            <ac:spMk id="107" creationId="{82A73093-4B9D-420D-B17E-52293703A1D4}"/>
          </ac:spMkLst>
        </pc:spChg>
        <pc:graphicFrameChg chg="mod ord modGraphic">
          <ac:chgData name="Szadkowski Michał (STUD)" userId="e733f45f-31e9-4f09-8441-5485479f5ee2" providerId="ADAL" clId="{C26C3327-D1A1-4BFA-9BEA-09C979C2608D}" dt="2022-06-01T20:41:36.543" v="802" actId="1076"/>
          <ac:graphicFrameMkLst>
            <pc:docMk/>
            <pc:sldMk cId="1912948248" sldId="257"/>
            <ac:graphicFrameMk id="14" creationId="{7E08430A-5807-5CA7-A99F-E898E5071E23}"/>
          </ac:graphicFrameMkLst>
        </pc:graphicFrameChg>
        <pc:cxnChg chg="add del">
          <ac:chgData name="Szadkowski Michał (STUD)" userId="e733f45f-31e9-4f09-8441-5485479f5ee2" providerId="ADAL" clId="{C26C3327-D1A1-4BFA-9BEA-09C979C2608D}" dt="2022-06-01T20:04:47.696" v="350" actId="26606"/>
          <ac:cxnSpMkLst>
            <pc:docMk/>
            <pc:sldMk cId="1912948248" sldId="257"/>
            <ac:cxnSpMk id="17" creationId="{06DA680F-F6AC-453E-A8BF-C5BDED2851DE}"/>
          </ac:cxnSpMkLst>
        </pc:cxnChg>
        <pc:cxnChg chg="add del">
          <ac:chgData name="Szadkowski Michał (STUD)" userId="e733f45f-31e9-4f09-8441-5485479f5ee2" providerId="ADAL" clId="{C26C3327-D1A1-4BFA-9BEA-09C979C2608D}" dt="2022-06-01T20:04:37.305" v="338" actId="26606"/>
          <ac:cxnSpMkLst>
            <pc:docMk/>
            <pc:sldMk cId="1912948248" sldId="257"/>
            <ac:cxnSpMk id="32" creationId="{06DA680F-F6AC-453E-A8BF-C5BDED2851DE}"/>
          </ac:cxnSpMkLst>
        </pc:cxnChg>
        <pc:cxnChg chg="add del">
          <ac:chgData name="Szadkowski Michał (STUD)" userId="e733f45f-31e9-4f09-8441-5485479f5ee2" providerId="ADAL" clId="{C26C3327-D1A1-4BFA-9BEA-09C979C2608D}" dt="2022-06-01T16:43:07.459" v="277" actId="26606"/>
          <ac:cxnSpMkLst>
            <pc:docMk/>
            <pc:sldMk cId="1912948248" sldId="257"/>
            <ac:cxnSpMk id="42" creationId="{06DA680F-F6AC-453E-A8BF-C5BDED2851DE}"/>
          </ac:cxnSpMkLst>
        </pc:cxnChg>
        <pc:cxnChg chg="add del">
          <ac:chgData name="Szadkowski Michał (STUD)" userId="e733f45f-31e9-4f09-8441-5485479f5ee2" providerId="ADAL" clId="{C26C3327-D1A1-4BFA-9BEA-09C979C2608D}" dt="2022-06-01T20:04:40.408" v="340" actId="26606"/>
          <ac:cxnSpMkLst>
            <pc:docMk/>
            <pc:sldMk cId="1912948248" sldId="257"/>
            <ac:cxnSpMk id="46" creationId="{06DA680F-F6AC-453E-A8BF-C5BDED2851DE}"/>
          </ac:cxnSpMkLst>
        </pc:cxnChg>
        <pc:cxnChg chg="add del">
          <ac:chgData name="Szadkowski Michał (STUD)" userId="e733f45f-31e9-4f09-8441-5485479f5ee2" providerId="ADAL" clId="{C26C3327-D1A1-4BFA-9BEA-09C979C2608D}" dt="2022-06-01T20:26:27.721" v="628" actId="26606"/>
          <ac:cxnSpMkLst>
            <pc:docMk/>
            <pc:sldMk cId="1912948248" sldId="257"/>
            <ac:cxnSpMk id="52" creationId="{06DA680F-F6AC-453E-A8BF-C5BDED2851DE}"/>
          </ac:cxnSpMkLst>
        </pc:cxnChg>
        <pc:cxnChg chg="add del">
          <ac:chgData name="Szadkowski Michał (STUD)" userId="e733f45f-31e9-4f09-8441-5485479f5ee2" providerId="ADAL" clId="{C26C3327-D1A1-4BFA-9BEA-09C979C2608D}" dt="2022-06-01T20:40:46.713" v="778" actId="26606"/>
          <ac:cxnSpMkLst>
            <pc:docMk/>
            <pc:sldMk cId="1912948248" sldId="257"/>
            <ac:cxnSpMk id="55" creationId="{E9F7CBA9-9D9B-479F-AAB5-BF785971CD85}"/>
          </ac:cxnSpMkLst>
        </pc:cxnChg>
        <pc:cxnChg chg="add del">
          <ac:chgData name="Szadkowski Michał (STUD)" userId="e733f45f-31e9-4f09-8441-5485479f5ee2" providerId="ADAL" clId="{C26C3327-D1A1-4BFA-9BEA-09C979C2608D}" dt="2022-06-01T20:26:24.551" v="621" actId="26606"/>
          <ac:cxnSpMkLst>
            <pc:docMk/>
            <pc:sldMk cId="1912948248" sldId="257"/>
            <ac:cxnSpMk id="57" creationId="{06DA680F-F6AC-453E-A8BF-C5BDED2851DE}"/>
          </ac:cxnSpMkLst>
        </pc:cxnChg>
        <pc:cxnChg chg="add del">
          <ac:chgData name="Szadkowski Michał (STUD)" userId="e733f45f-31e9-4f09-8441-5485479f5ee2" providerId="ADAL" clId="{C26C3327-D1A1-4BFA-9BEA-09C979C2608D}" dt="2022-06-01T20:26:25.129" v="623" actId="26606"/>
          <ac:cxnSpMkLst>
            <pc:docMk/>
            <pc:sldMk cId="1912948248" sldId="257"/>
            <ac:cxnSpMk id="61" creationId="{06DA680F-F6AC-453E-A8BF-C5BDED2851DE}"/>
          </ac:cxnSpMkLst>
        </pc:cxnChg>
        <pc:cxnChg chg="add del">
          <ac:chgData name="Szadkowski Michał (STUD)" userId="e733f45f-31e9-4f09-8441-5485479f5ee2" providerId="ADAL" clId="{C26C3327-D1A1-4BFA-9BEA-09C979C2608D}" dt="2022-06-01T20:40:59.740" v="782" actId="26606"/>
          <ac:cxnSpMkLst>
            <pc:docMk/>
            <pc:sldMk cId="1912948248" sldId="257"/>
            <ac:cxnSpMk id="77" creationId="{9020DCC9-F851-4562-BB20-1AB3C51BFD08}"/>
          </ac:cxnSpMkLst>
        </pc:cxnChg>
        <pc:cxnChg chg="add del">
          <ac:chgData name="Szadkowski Michał (STUD)" userId="e733f45f-31e9-4f09-8441-5485479f5ee2" providerId="ADAL" clId="{C26C3327-D1A1-4BFA-9BEA-09C979C2608D}" dt="2022-06-01T20:41:04.524" v="784" actId="26606"/>
          <ac:cxnSpMkLst>
            <pc:docMk/>
            <pc:sldMk cId="1912948248" sldId="257"/>
            <ac:cxnSpMk id="81" creationId="{E9F7CBA9-9D9B-479F-AAB5-BF785971CD85}"/>
          </ac:cxnSpMkLst>
        </pc:cxnChg>
        <pc:cxnChg chg="add del">
          <ac:chgData name="Szadkowski Michał (STUD)" userId="e733f45f-31e9-4f09-8441-5485479f5ee2" providerId="ADAL" clId="{C26C3327-D1A1-4BFA-9BEA-09C979C2608D}" dt="2022-06-01T20:41:06.674" v="788" actId="26606"/>
          <ac:cxnSpMkLst>
            <pc:docMk/>
            <pc:sldMk cId="1912948248" sldId="257"/>
            <ac:cxnSpMk id="92" creationId="{9020DCC9-F851-4562-BB20-1AB3C51BFD08}"/>
          </ac:cxnSpMkLst>
        </pc:cxnChg>
        <pc:cxnChg chg="add del">
          <ac:chgData name="Szadkowski Michał (STUD)" userId="e733f45f-31e9-4f09-8441-5485479f5ee2" providerId="ADAL" clId="{C26C3327-D1A1-4BFA-9BEA-09C979C2608D}" dt="2022-06-01T20:41:07.981" v="790" actId="26606"/>
          <ac:cxnSpMkLst>
            <pc:docMk/>
            <pc:sldMk cId="1912948248" sldId="257"/>
            <ac:cxnSpMk id="98" creationId="{F5486A9D-1265-4B57-91E6-68E666B978BC}"/>
          </ac:cxnSpMkLst>
        </pc:cxnChg>
        <pc:cxnChg chg="add del">
          <ac:chgData name="Szadkowski Michał (STUD)" userId="e733f45f-31e9-4f09-8441-5485479f5ee2" providerId="ADAL" clId="{C26C3327-D1A1-4BFA-9BEA-09C979C2608D}" dt="2022-06-01T20:41:07.981" v="790" actId="26606"/>
          <ac:cxnSpMkLst>
            <pc:docMk/>
            <pc:sldMk cId="1912948248" sldId="257"/>
            <ac:cxnSpMk id="100" creationId="{73D8893D-DEBE-4F67-901F-166F75E9C6E7}"/>
          </ac:cxnSpMkLst>
        </pc:cxnChg>
        <pc:cxnChg chg="add del">
          <ac:chgData name="Szadkowski Michał (STUD)" userId="e733f45f-31e9-4f09-8441-5485479f5ee2" providerId="ADAL" clId="{C26C3327-D1A1-4BFA-9BEA-09C979C2608D}" dt="2022-06-01T20:41:09.275" v="792" actId="26606"/>
          <ac:cxnSpMkLst>
            <pc:docMk/>
            <pc:sldMk cId="1912948248" sldId="257"/>
            <ac:cxnSpMk id="105" creationId="{9C21570E-E159-49A6-9891-FA397B7A92D3}"/>
          </ac:cxnSpMkLst>
        </pc:cxnChg>
      </pc:sldChg>
      <pc:sldChg chg="addSp delSp modSp delDesignElem">
        <pc:chgData name="Szadkowski Michał (STUD)" userId="e733f45f-31e9-4f09-8441-5485479f5ee2" providerId="ADAL" clId="{C26C3327-D1A1-4BFA-9BEA-09C979C2608D}" dt="2022-06-01T20:02:37.501" v="311"/>
        <pc:sldMkLst>
          <pc:docMk/>
          <pc:sldMk cId="375989981" sldId="258"/>
        </pc:sldMkLst>
        <pc:spChg chg="mod">
          <ac:chgData name="Szadkowski Michał (STUD)" userId="e733f45f-31e9-4f09-8441-5485479f5ee2" providerId="ADAL" clId="{C26C3327-D1A1-4BFA-9BEA-09C979C2608D}" dt="2022-05-28T17:24:36.140" v="13"/>
          <ac:spMkLst>
            <pc:docMk/>
            <pc:sldMk cId="375989981" sldId="258"/>
            <ac:spMk id="2" creationId="{29151C55-E98B-9DDC-239F-6ADB6A1DB0DF}"/>
          </ac:spMkLst>
        </pc:spChg>
        <pc:spChg chg="mod">
          <ac:chgData name="Szadkowski Michał (STUD)" userId="e733f45f-31e9-4f09-8441-5485479f5ee2" providerId="ADAL" clId="{C26C3327-D1A1-4BFA-9BEA-09C979C2608D}" dt="2022-05-28T17:24:36.140" v="13"/>
          <ac:spMkLst>
            <pc:docMk/>
            <pc:sldMk cId="375989981" sldId="258"/>
            <ac:spMk id="3" creationId="{46289817-FD0E-695C-B89F-45A0D6D53FA9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375989981" sldId="258"/>
            <ac:spMk id="20" creationId="{C2579DAE-C141-48DB-810E-C070C300819E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375989981" sldId="258"/>
            <ac:spMk id="22" creationId="{02FD90C3-6350-4D5B-9738-6E94EDF30F74}"/>
          </ac:spMkLst>
        </pc:spChg>
        <pc:picChg chg="mod">
          <ac:chgData name="Szadkowski Michał (STUD)" userId="e733f45f-31e9-4f09-8441-5485479f5ee2" providerId="ADAL" clId="{C26C3327-D1A1-4BFA-9BEA-09C979C2608D}" dt="2022-06-01T20:02:37.501" v="311"/>
          <ac:picMkLst>
            <pc:docMk/>
            <pc:sldMk cId="375989981" sldId="258"/>
            <ac:picMk id="9" creationId="{7D0D7F04-E617-AD60-F08B-CF0DB0ECCFBC}"/>
          </ac:picMkLst>
        </pc:picChg>
      </pc:sldChg>
      <pc:sldChg chg="addSp delSp modSp mod modClrScheme addAnim delAnim delDesignElem chgLayout">
        <pc:chgData name="Szadkowski Michał (STUD)" userId="e733f45f-31e9-4f09-8441-5485479f5ee2" providerId="ADAL" clId="{C26C3327-D1A1-4BFA-9BEA-09C979C2608D}" dt="2022-06-01T20:34:24.051" v="692" actId="14100"/>
        <pc:sldMkLst>
          <pc:docMk/>
          <pc:sldMk cId="3931754953" sldId="259"/>
        </pc:sldMkLst>
        <pc:spChg chg="mod ord">
          <ac:chgData name="Szadkowski Michał (STUD)" userId="e733f45f-31e9-4f09-8441-5485479f5ee2" providerId="ADAL" clId="{C26C3327-D1A1-4BFA-9BEA-09C979C2608D}" dt="2022-06-01T20:34:24.051" v="692" actId="14100"/>
          <ac:spMkLst>
            <pc:docMk/>
            <pc:sldMk cId="3931754953" sldId="259"/>
            <ac:spMk id="2" creationId="{F674DC5F-5ABB-7666-F248-92C6695DEBE0}"/>
          </ac:spMkLst>
        </pc:spChg>
        <pc:spChg chg="add del mod ord">
          <ac:chgData name="Szadkowski Michał (STUD)" userId="e733f45f-31e9-4f09-8441-5485479f5ee2" providerId="ADAL" clId="{C26C3327-D1A1-4BFA-9BEA-09C979C2608D}" dt="2022-06-01T16:25:22.487" v="254" actId="700"/>
          <ac:spMkLst>
            <pc:docMk/>
            <pc:sldMk cId="3931754953" sldId="259"/>
            <ac:spMk id="3" creationId="{8B0A6A2B-E516-5B76-3D6D-EA0B054E48FE}"/>
          </ac:spMkLst>
        </pc:spChg>
        <pc:spChg chg="add del mod ord">
          <ac:chgData name="Szadkowski Michał (STUD)" userId="e733f45f-31e9-4f09-8441-5485479f5ee2" providerId="ADAL" clId="{C26C3327-D1A1-4BFA-9BEA-09C979C2608D}" dt="2022-06-01T16:25:22.487" v="254" actId="700"/>
          <ac:spMkLst>
            <pc:docMk/>
            <pc:sldMk cId="3931754953" sldId="259"/>
            <ac:spMk id="4" creationId="{D9874D02-BECF-8C69-614B-87885B5AC0D6}"/>
          </ac:spMkLst>
        </pc:spChg>
        <pc:spChg chg="add del mod ord">
          <ac:chgData name="Szadkowski Michał (STUD)" userId="e733f45f-31e9-4f09-8441-5485479f5ee2" providerId="ADAL" clId="{C26C3327-D1A1-4BFA-9BEA-09C979C2608D}" dt="2022-06-01T16:25:38.342" v="261" actId="700"/>
          <ac:spMkLst>
            <pc:docMk/>
            <pc:sldMk cId="3931754953" sldId="259"/>
            <ac:spMk id="6" creationId="{789EAFF6-43DA-60FA-18EA-CA5EAF3D3AB6}"/>
          </ac:spMkLst>
        </pc:spChg>
        <pc:spChg chg="add del mod ord">
          <ac:chgData name="Szadkowski Michał (STUD)" userId="e733f45f-31e9-4f09-8441-5485479f5ee2" providerId="ADAL" clId="{C26C3327-D1A1-4BFA-9BEA-09C979C2608D}" dt="2022-06-01T16:25:38.342" v="261" actId="700"/>
          <ac:spMkLst>
            <pc:docMk/>
            <pc:sldMk cId="3931754953" sldId="259"/>
            <ac:spMk id="7" creationId="{46C24F1E-1202-6396-FBF8-16C933698123}"/>
          </ac:spMkLst>
        </pc:spChg>
        <pc:spChg chg="add del">
          <ac:chgData name="Szadkowski Michał (STUD)" userId="e733f45f-31e9-4f09-8441-5485479f5ee2" providerId="ADAL" clId="{C26C3327-D1A1-4BFA-9BEA-09C979C2608D}" dt="2022-06-01T20:04:56.848" v="354" actId="26606"/>
          <ac:spMkLst>
            <pc:docMk/>
            <pc:sldMk cId="3931754953" sldId="259"/>
            <ac:spMk id="10" creationId="{25C8D2C1-DA83-420D-9635-D52CE066B5DA}"/>
          </ac:spMkLst>
        </pc:spChg>
        <pc:spChg chg="add del">
          <ac:chgData name="Szadkowski Michał (STUD)" userId="e733f45f-31e9-4f09-8441-5485479f5ee2" providerId="ADAL" clId="{C26C3327-D1A1-4BFA-9BEA-09C979C2608D}" dt="2022-06-01T20:04:56.848" v="354" actId="26606"/>
          <ac:spMkLst>
            <pc:docMk/>
            <pc:sldMk cId="3931754953" sldId="259"/>
            <ac:spMk id="12" creationId="{434F74C9-6A0B-409E-AD1C-45B58BE91BB8}"/>
          </ac:spMkLst>
        </pc:spChg>
        <pc:spChg chg="add del">
          <ac:chgData name="Szadkowski Michał (STUD)" userId="e733f45f-31e9-4f09-8441-5485479f5ee2" providerId="ADAL" clId="{C26C3327-D1A1-4BFA-9BEA-09C979C2608D}" dt="2022-06-01T20:04:56.848" v="354" actId="26606"/>
          <ac:spMkLst>
            <pc:docMk/>
            <pc:sldMk cId="3931754953" sldId="259"/>
            <ac:spMk id="16" creationId="{E9ED41B5-F9B0-4DE1-8C59-A980468A703A}"/>
          </ac:spMkLst>
        </pc:spChg>
        <pc:spChg chg="add del">
          <ac:chgData name="Szadkowski Michał (STUD)" userId="e733f45f-31e9-4f09-8441-5485479f5ee2" providerId="ADAL" clId="{C26C3327-D1A1-4BFA-9BEA-09C979C2608D}" dt="2022-06-01T20:04:56.848" v="354" actId="26606"/>
          <ac:spMkLst>
            <pc:docMk/>
            <pc:sldMk cId="3931754953" sldId="259"/>
            <ac:spMk id="18" creationId="{C482A030-873A-4216-B6A6-C3348B9CA2A1}"/>
          </ac:spMkLst>
        </pc:spChg>
        <pc:spChg chg="add">
          <ac:chgData name="Szadkowski Michał (STUD)" userId="e733f45f-31e9-4f09-8441-5485479f5ee2" providerId="ADAL" clId="{C26C3327-D1A1-4BFA-9BEA-09C979C2608D}" dt="2022-06-01T20:04:56.888" v="355" actId="26606"/>
          <ac:spMkLst>
            <pc:docMk/>
            <pc:sldMk cId="3931754953" sldId="259"/>
            <ac:spMk id="20" creationId="{81A36F1F-EEAE-48D1-A1FB-BD6FC8506B4E}"/>
          </ac:spMkLst>
        </pc:spChg>
        <pc:spChg chg="add">
          <ac:chgData name="Szadkowski Michał (STUD)" userId="e733f45f-31e9-4f09-8441-5485479f5ee2" providerId="ADAL" clId="{C26C3327-D1A1-4BFA-9BEA-09C979C2608D}" dt="2022-06-01T20:04:56.888" v="355" actId="26606"/>
          <ac:spMkLst>
            <pc:docMk/>
            <pc:sldMk cId="3931754953" sldId="259"/>
            <ac:spMk id="21" creationId="{25C8D2C1-DA83-420D-9635-D52CE066B5DA}"/>
          </ac:spMkLst>
        </pc:spChg>
        <pc:spChg chg="add">
          <ac:chgData name="Szadkowski Michał (STUD)" userId="e733f45f-31e9-4f09-8441-5485479f5ee2" providerId="ADAL" clId="{C26C3327-D1A1-4BFA-9BEA-09C979C2608D}" dt="2022-06-01T20:04:56.888" v="355" actId="26606"/>
          <ac:spMkLst>
            <pc:docMk/>
            <pc:sldMk cId="3931754953" sldId="259"/>
            <ac:spMk id="22" creationId="{434F74C9-6A0B-409E-AD1C-45B58BE91BB8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3931754953" sldId="259"/>
            <ac:spMk id="24" creationId="{25C8D2C1-DA83-420D-9635-D52CE066B5DA}"/>
          </ac:spMkLst>
        </pc:spChg>
        <pc:spChg chg="add">
          <ac:chgData name="Szadkowski Michał (STUD)" userId="e733f45f-31e9-4f09-8441-5485479f5ee2" providerId="ADAL" clId="{C26C3327-D1A1-4BFA-9BEA-09C979C2608D}" dt="2022-06-01T20:04:56.888" v="355" actId="26606"/>
          <ac:spMkLst>
            <pc:docMk/>
            <pc:sldMk cId="3931754953" sldId="259"/>
            <ac:spMk id="25" creationId="{9549EB89-5BFB-4E1E-AEEA-87C343D80563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3931754953" sldId="259"/>
            <ac:spMk id="26" creationId="{434F74C9-6A0B-409E-AD1C-45B58BE91BB8}"/>
          </ac:spMkLst>
        </pc:spChg>
        <pc:spChg chg="add">
          <ac:chgData name="Szadkowski Michał (STUD)" userId="e733f45f-31e9-4f09-8441-5485479f5ee2" providerId="ADAL" clId="{C26C3327-D1A1-4BFA-9BEA-09C979C2608D}" dt="2022-06-01T20:04:56.888" v="355" actId="26606"/>
          <ac:spMkLst>
            <pc:docMk/>
            <pc:sldMk cId="3931754953" sldId="259"/>
            <ac:spMk id="27" creationId="{3D1FA295-BDF6-44B9-90C5-FE3E2CE352AE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3931754953" sldId="259"/>
            <ac:spMk id="30" creationId="{E9ED41B5-F9B0-4DE1-8C59-A980468A703A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3931754953" sldId="259"/>
            <ac:spMk id="32" creationId="{C482A030-873A-4216-B6A6-C3348B9CA2A1}"/>
          </ac:spMkLst>
        </pc:spChg>
        <pc:picChg chg="del mod">
          <ac:chgData name="Szadkowski Michał (STUD)" userId="e733f45f-31e9-4f09-8441-5485479f5ee2" providerId="ADAL" clId="{C26C3327-D1A1-4BFA-9BEA-09C979C2608D}" dt="2022-06-01T20:06:07.931" v="356" actId="478"/>
          <ac:picMkLst>
            <pc:docMk/>
            <pc:sldMk cId="3931754953" sldId="259"/>
            <ac:picMk id="5" creationId="{EF70908B-8B1E-4586-5867-90DD1491D410}"/>
          </ac:picMkLst>
        </pc:picChg>
        <pc:picChg chg="add del mod">
          <ac:chgData name="Szadkowski Michał (STUD)" userId="e733f45f-31e9-4f09-8441-5485479f5ee2" providerId="ADAL" clId="{C26C3327-D1A1-4BFA-9BEA-09C979C2608D}" dt="2022-06-01T20:06:52.058" v="366" actId="478"/>
          <ac:picMkLst>
            <pc:docMk/>
            <pc:sldMk cId="3931754953" sldId="259"/>
            <ac:picMk id="4098" creationId="{CA92AEED-83A7-4FD6-D675-B1B609D0BF15}"/>
          </ac:picMkLst>
        </pc:picChg>
        <pc:picChg chg="add mod">
          <ac:chgData name="Szadkowski Michał (STUD)" userId="e733f45f-31e9-4f09-8441-5485479f5ee2" providerId="ADAL" clId="{C26C3327-D1A1-4BFA-9BEA-09C979C2608D}" dt="2022-06-01T20:14:58.393" v="387" actId="1076"/>
          <ac:picMkLst>
            <pc:docMk/>
            <pc:sldMk cId="3931754953" sldId="259"/>
            <ac:picMk id="4100" creationId="{4E89DC7C-87E0-DF91-79E7-955C7D0F8F0F}"/>
          </ac:picMkLst>
        </pc:picChg>
        <pc:cxnChg chg="add del">
          <ac:chgData name="Szadkowski Michał (STUD)" userId="e733f45f-31e9-4f09-8441-5485479f5ee2" providerId="ADAL" clId="{C26C3327-D1A1-4BFA-9BEA-09C979C2608D}" dt="2022-06-01T20:04:56.848" v="354" actId="26606"/>
          <ac:cxnSpMkLst>
            <pc:docMk/>
            <pc:sldMk cId="3931754953" sldId="259"/>
            <ac:cxnSpMk id="14" creationId="{F5486A9D-1265-4B57-91E6-68E666B978BC}"/>
          </ac:cxnSpMkLst>
        </pc:cxnChg>
        <pc:cxnChg chg="add">
          <ac:chgData name="Szadkowski Michał (STUD)" userId="e733f45f-31e9-4f09-8441-5485479f5ee2" providerId="ADAL" clId="{C26C3327-D1A1-4BFA-9BEA-09C979C2608D}" dt="2022-06-01T20:04:56.888" v="355" actId="26606"/>
          <ac:cxnSpMkLst>
            <pc:docMk/>
            <pc:sldMk cId="3931754953" sldId="259"/>
            <ac:cxnSpMk id="23" creationId="{F5486A9D-1265-4B57-91E6-68E666B978BC}"/>
          </ac:cxnSpMkLst>
        </pc:cxnChg>
        <pc:cxnChg chg="add del mod">
          <ac:chgData name="Szadkowski Michał (STUD)" userId="e733f45f-31e9-4f09-8441-5485479f5ee2" providerId="ADAL" clId="{C26C3327-D1A1-4BFA-9BEA-09C979C2608D}" dt="2022-06-01T20:02:37.501" v="311"/>
          <ac:cxnSpMkLst>
            <pc:docMk/>
            <pc:sldMk cId="3931754953" sldId="259"/>
            <ac:cxnSpMk id="28" creationId="{F5486A9D-1265-4B57-91E6-68E666B978BC}"/>
          </ac:cxnSpMkLst>
        </pc:cxnChg>
      </pc:sldChg>
      <pc:sldChg chg="addSp delSp modSp mod setBg setClrOvrMap delDesignElem">
        <pc:chgData name="Szadkowski Michał (STUD)" userId="e733f45f-31e9-4f09-8441-5485479f5ee2" providerId="ADAL" clId="{C26C3327-D1A1-4BFA-9BEA-09C979C2608D}" dt="2022-06-02T04:26:57.453" v="1872" actId="14100"/>
        <pc:sldMkLst>
          <pc:docMk/>
          <pc:sldMk cId="3814891293" sldId="260"/>
        </pc:sldMkLst>
        <pc:spChg chg="mod">
          <ac:chgData name="Szadkowski Michał (STUD)" userId="e733f45f-31e9-4f09-8441-5485479f5ee2" providerId="ADAL" clId="{C26C3327-D1A1-4BFA-9BEA-09C979C2608D}" dt="2022-06-02T04:26:57.453" v="1872" actId="14100"/>
          <ac:spMkLst>
            <pc:docMk/>
            <pc:sldMk cId="3814891293" sldId="260"/>
            <ac:spMk id="2" creationId="{A05761E2-FEAF-699E-2AAF-D9C13DDCBAB8}"/>
          </ac:spMkLst>
        </pc:spChg>
        <pc:spChg chg="add del mod">
          <ac:chgData name="Szadkowski Michał (STUD)" userId="e733f45f-31e9-4f09-8441-5485479f5ee2" providerId="ADAL" clId="{C26C3327-D1A1-4BFA-9BEA-09C979C2608D}" dt="2022-06-01T20:49:28.782" v="990"/>
          <ac:spMkLst>
            <pc:docMk/>
            <pc:sldMk cId="3814891293" sldId="260"/>
            <ac:spMk id="3" creationId="{B4939173-1171-1B1F-B81F-EB05C59A26D2}"/>
          </ac:spMkLst>
        </pc:spChg>
        <pc:spChg chg="add del mod">
          <ac:chgData name="Szadkowski Michał (STUD)" userId="e733f45f-31e9-4f09-8441-5485479f5ee2" providerId="ADAL" clId="{C26C3327-D1A1-4BFA-9BEA-09C979C2608D}" dt="2022-06-01T20:49:28.782" v="990"/>
          <ac:spMkLst>
            <pc:docMk/>
            <pc:sldMk cId="3814891293" sldId="260"/>
            <ac:spMk id="4" creationId="{BBB862AC-2E0A-ED59-CDA6-7385E97121A1}"/>
          </ac:spMkLst>
        </pc:spChg>
        <pc:spChg chg="add del">
          <ac:chgData name="Szadkowski Michał (STUD)" userId="e733f45f-31e9-4f09-8441-5485479f5ee2" providerId="ADAL" clId="{C26C3327-D1A1-4BFA-9BEA-09C979C2608D}" dt="2022-06-01T20:23:41.820" v="606" actId="26606"/>
          <ac:spMkLst>
            <pc:docMk/>
            <pc:sldMk cId="3814891293" sldId="260"/>
            <ac:spMk id="12" creationId="{C672EAF5-5470-4BA7-B932-B6C0D09E7F97}"/>
          </ac:spMkLst>
        </pc:spChg>
        <pc:spChg chg="add del">
          <ac:chgData name="Szadkowski Michał (STUD)" userId="e733f45f-31e9-4f09-8441-5485479f5ee2" providerId="ADAL" clId="{C26C3327-D1A1-4BFA-9BEA-09C979C2608D}" dt="2022-06-01T20:23:41.820" v="606" actId="26606"/>
          <ac:spMkLst>
            <pc:docMk/>
            <pc:sldMk cId="3814891293" sldId="260"/>
            <ac:spMk id="13" creationId="{94620B5C-0452-4C14-93BC-D29D4DD2039E}"/>
          </ac:spMkLst>
        </pc:spChg>
        <pc:spChg chg="add del">
          <ac:chgData name="Szadkowski Michał (STUD)" userId="e733f45f-31e9-4f09-8441-5485479f5ee2" providerId="ADAL" clId="{C26C3327-D1A1-4BFA-9BEA-09C979C2608D}" dt="2022-06-01T20:23:20.714" v="592" actId="26606"/>
          <ac:spMkLst>
            <pc:docMk/>
            <pc:sldMk cId="3814891293" sldId="260"/>
            <ac:spMk id="14" creationId="{52ABB703-2B0E-4C3B-B4A2-F3973548E561}"/>
          </ac:spMkLst>
        </pc:spChg>
        <pc:spChg chg="add del">
          <ac:chgData name="Szadkowski Michał (STUD)" userId="e733f45f-31e9-4f09-8441-5485479f5ee2" providerId="ADAL" clId="{C26C3327-D1A1-4BFA-9BEA-09C979C2608D}" dt="2022-06-01T20:49:28.782" v="990"/>
          <ac:spMkLst>
            <pc:docMk/>
            <pc:sldMk cId="3814891293" sldId="260"/>
            <ac:spMk id="15" creationId="{52ABB703-2B0E-4C3B-B4A2-F3973548E561}"/>
          </ac:spMkLst>
        </pc:spChg>
        <pc:spChg chg="add del">
          <ac:chgData name="Szadkowski Michał (STUD)" userId="e733f45f-31e9-4f09-8441-5485479f5ee2" providerId="ADAL" clId="{C26C3327-D1A1-4BFA-9BEA-09C979C2608D}" dt="2022-06-01T20:23:20.714" v="592" actId="26606"/>
          <ac:spMkLst>
            <pc:docMk/>
            <pc:sldMk cId="3814891293" sldId="260"/>
            <ac:spMk id="18" creationId="{E95DA498-D9A2-4DA9-B9DA-B3776E08CF7E}"/>
          </ac:spMkLst>
        </pc:spChg>
        <pc:spChg chg="add del">
          <ac:chgData name="Szadkowski Michał (STUD)" userId="e733f45f-31e9-4f09-8441-5485479f5ee2" providerId="ADAL" clId="{C26C3327-D1A1-4BFA-9BEA-09C979C2608D}" dt="2022-06-01T20:49:28.782" v="990"/>
          <ac:spMkLst>
            <pc:docMk/>
            <pc:sldMk cId="3814891293" sldId="260"/>
            <ac:spMk id="19" creationId="{E95DA498-D9A2-4DA9-B9DA-B3776E08CF7E}"/>
          </ac:spMkLst>
        </pc:spChg>
        <pc:spChg chg="add del">
          <ac:chgData name="Szadkowski Michał (STUD)" userId="e733f45f-31e9-4f09-8441-5485479f5ee2" providerId="ADAL" clId="{C26C3327-D1A1-4BFA-9BEA-09C979C2608D}" dt="2022-06-01T20:23:20.714" v="592" actId="26606"/>
          <ac:spMkLst>
            <pc:docMk/>
            <pc:sldMk cId="3814891293" sldId="260"/>
            <ac:spMk id="20" creationId="{82A73093-4B9D-420D-B17E-52293703A1D4}"/>
          </ac:spMkLst>
        </pc:spChg>
        <pc:spChg chg="add del">
          <ac:chgData name="Szadkowski Michał (STUD)" userId="e733f45f-31e9-4f09-8441-5485479f5ee2" providerId="ADAL" clId="{C26C3327-D1A1-4BFA-9BEA-09C979C2608D}" dt="2022-06-01T20:49:28.782" v="990"/>
          <ac:spMkLst>
            <pc:docMk/>
            <pc:sldMk cId="3814891293" sldId="260"/>
            <ac:spMk id="21" creationId="{82A73093-4B9D-420D-B17E-52293703A1D4}"/>
          </ac:spMkLst>
        </pc:spChg>
        <pc:spChg chg="add del">
          <ac:chgData name="Szadkowski Michał (STUD)" userId="e733f45f-31e9-4f09-8441-5485479f5ee2" providerId="ADAL" clId="{C26C3327-D1A1-4BFA-9BEA-09C979C2608D}" dt="2022-06-01T20:23:22.796" v="594" actId="26606"/>
          <ac:spMkLst>
            <pc:docMk/>
            <pc:sldMk cId="3814891293" sldId="260"/>
            <ac:spMk id="22" creationId="{C33BF9DD-8A45-4EEE-B231-0A14D322E5F9}"/>
          </ac:spMkLst>
        </pc:spChg>
        <pc:spChg chg="add del">
          <ac:chgData name="Szadkowski Michał (STUD)" userId="e733f45f-31e9-4f09-8441-5485479f5ee2" providerId="ADAL" clId="{C26C3327-D1A1-4BFA-9BEA-09C979C2608D}" dt="2022-06-01T20:23:22.796" v="594" actId="26606"/>
          <ac:spMkLst>
            <pc:docMk/>
            <pc:sldMk cId="3814891293" sldId="260"/>
            <ac:spMk id="24" creationId="{D5FBCAC9-BD8B-4F3B-AD74-EF37D4211349}"/>
          </ac:spMkLst>
        </pc:spChg>
        <pc:spChg chg="add del">
          <ac:chgData name="Szadkowski Michał (STUD)" userId="e733f45f-31e9-4f09-8441-5485479f5ee2" providerId="ADAL" clId="{C26C3327-D1A1-4BFA-9BEA-09C979C2608D}" dt="2022-06-01T20:23:22.796" v="594" actId="26606"/>
          <ac:spMkLst>
            <pc:docMk/>
            <pc:sldMk cId="3814891293" sldId="260"/>
            <ac:spMk id="25" creationId="{9556C5A8-AD7E-4CE7-87BE-9EA3B5E1786F}"/>
          </ac:spMkLst>
        </pc:spChg>
        <pc:spChg chg="add">
          <ac:chgData name="Szadkowski Michał (STUD)" userId="e733f45f-31e9-4f09-8441-5485479f5ee2" providerId="ADAL" clId="{C26C3327-D1A1-4BFA-9BEA-09C979C2608D}" dt="2022-06-01T20:49:38.523" v="991" actId="26606"/>
          <ac:spMkLst>
            <pc:docMk/>
            <pc:sldMk cId="3814891293" sldId="260"/>
            <ac:spMk id="26" creationId="{52ABB703-2B0E-4C3B-B4A2-F3973548E561}"/>
          </ac:spMkLst>
        </pc:spChg>
        <pc:spChg chg="add del">
          <ac:chgData name="Szadkowski Michał (STUD)" userId="e733f45f-31e9-4f09-8441-5485479f5ee2" providerId="ADAL" clId="{C26C3327-D1A1-4BFA-9BEA-09C979C2608D}" dt="2022-06-01T20:23:24.493" v="596" actId="26606"/>
          <ac:spMkLst>
            <pc:docMk/>
            <pc:sldMk cId="3814891293" sldId="260"/>
            <ac:spMk id="27" creationId="{C33BF9DD-8A45-4EEE-B231-0A14D322E5F9}"/>
          </ac:spMkLst>
        </pc:spChg>
        <pc:spChg chg="add del">
          <ac:chgData name="Szadkowski Michał (STUD)" userId="e733f45f-31e9-4f09-8441-5485479f5ee2" providerId="ADAL" clId="{C26C3327-D1A1-4BFA-9BEA-09C979C2608D}" dt="2022-06-01T20:23:24.493" v="596" actId="26606"/>
          <ac:spMkLst>
            <pc:docMk/>
            <pc:sldMk cId="3814891293" sldId="260"/>
            <ac:spMk id="29" creationId="{D5FBCAC9-BD8B-4F3B-AD74-EF37D4211349}"/>
          </ac:spMkLst>
        </pc:spChg>
        <pc:spChg chg="add del">
          <ac:chgData name="Szadkowski Michał (STUD)" userId="e733f45f-31e9-4f09-8441-5485479f5ee2" providerId="ADAL" clId="{C26C3327-D1A1-4BFA-9BEA-09C979C2608D}" dt="2022-06-01T20:23:24.493" v="596" actId="26606"/>
          <ac:spMkLst>
            <pc:docMk/>
            <pc:sldMk cId="3814891293" sldId="260"/>
            <ac:spMk id="30" creationId="{9556C5A8-AD7E-4CE7-87BE-9EA3B5E1786F}"/>
          </ac:spMkLst>
        </pc:spChg>
        <pc:spChg chg="add del">
          <ac:chgData name="Szadkowski Michał (STUD)" userId="e733f45f-31e9-4f09-8441-5485479f5ee2" providerId="ADAL" clId="{C26C3327-D1A1-4BFA-9BEA-09C979C2608D}" dt="2022-06-01T20:23:28.092" v="598" actId="26606"/>
          <ac:spMkLst>
            <pc:docMk/>
            <pc:sldMk cId="3814891293" sldId="260"/>
            <ac:spMk id="32" creationId="{C33BF9DD-8A45-4EEE-B231-0A14D322E5F9}"/>
          </ac:spMkLst>
        </pc:spChg>
        <pc:spChg chg="add del">
          <ac:chgData name="Szadkowski Michał (STUD)" userId="e733f45f-31e9-4f09-8441-5485479f5ee2" providerId="ADAL" clId="{C26C3327-D1A1-4BFA-9BEA-09C979C2608D}" dt="2022-06-01T20:23:28.092" v="598" actId="26606"/>
          <ac:spMkLst>
            <pc:docMk/>
            <pc:sldMk cId="3814891293" sldId="260"/>
            <ac:spMk id="34" creationId="{D5FBCAC9-BD8B-4F3B-AD74-EF37D4211349}"/>
          </ac:spMkLst>
        </pc:spChg>
        <pc:spChg chg="add del">
          <ac:chgData name="Szadkowski Michał (STUD)" userId="e733f45f-31e9-4f09-8441-5485479f5ee2" providerId="ADAL" clId="{C26C3327-D1A1-4BFA-9BEA-09C979C2608D}" dt="2022-06-01T20:23:28.092" v="598" actId="26606"/>
          <ac:spMkLst>
            <pc:docMk/>
            <pc:sldMk cId="3814891293" sldId="260"/>
            <ac:spMk id="35" creationId="{9556C5A8-AD7E-4CE7-87BE-9EA3B5E1786F}"/>
          </ac:spMkLst>
        </pc:spChg>
        <pc:spChg chg="add">
          <ac:chgData name="Szadkowski Michał (STUD)" userId="e733f45f-31e9-4f09-8441-5485479f5ee2" providerId="ADAL" clId="{C26C3327-D1A1-4BFA-9BEA-09C979C2608D}" dt="2022-06-01T20:49:38.523" v="991" actId="26606"/>
          <ac:spMkLst>
            <pc:docMk/>
            <pc:sldMk cId="3814891293" sldId="260"/>
            <ac:spMk id="36" creationId="{E95DA498-D9A2-4DA9-B9DA-B3776E08CF7E}"/>
          </ac:spMkLst>
        </pc:spChg>
        <pc:spChg chg="add">
          <ac:chgData name="Szadkowski Michał (STUD)" userId="e733f45f-31e9-4f09-8441-5485479f5ee2" providerId="ADAL" clId="{C26C3327-D1A1-4BFA-9BEA-09C979C2608D}" dt="2022-06-01T20:49:38.523" v="991" actId="26606"/>
          <ac:spMkLst>
            <pc:docMk/>
            <pc:sldMk cId="3814891293" sldId="260"/>
            <ac:spMk id="37" creationId="{82A73093-4B9D-420D-B17E-52293703A1D4}"/>
          </ac:spMkLst>
        </pc:spChg>
        <pc:graphicFrameChg chg="mod ord modGraphic">
          <ac:chgData name="Szadkowski Michał (STUD)" userId="e733f45f-31e9-4f09-8441-5485479f5ee2" providerId="ADAL" clId="{C26C3327-D1A1-4BFA-9BEA-09C979C2608D}" dt="2022-06-01T20:49:58.266" v="997" actId="14100"/>
          <ac:graphicFrameMkLst>
            <pc:docMk/>
            <pc:sldMk cId="3814891293" sldId="260"/>
            <ac:graphicFrameMk id="9" creationId="{E57822ED-5C33-5914-F81E-DD03E40DD67D}"/>
          </ac:graphicFrameMkLst>
        </pc:graphicFrameChg>
        <pc:picChg chg="mod ord">
          <ac:chgData name="Szadkowski Michał (STUD)" userId="e733f45f-31e9-4f09-8441-5485479f5ee2" providerId="ADAL" clId="{C26C3327-D1A1-4BFA-9BEA-09C979C2608D}" dt="2022-06-01T20:49:46.999" v="995" actId="1076"/>
          <ac:picMkLst>
            <pc:docMk/>
            <pc:sldMk cId="3814891293" sldId="260"/>
            <ac:picMk id="6" creationId="{BE27F7A7-73E9-0C42-243C-ACD7D86E7CC7}"/>
          </ac:picMkLst>
        </pc:picChg>
        <pc:cxnChg chg="add del">
          <ac:chgData name="Szadkowski Michał (STUD)" userId="e733f45f-31e9-4f09-8441-5485479f5ee2" providerId="ADAL" clId="{C26C3327-D1A1-4BFA-9BEA-09C979C2608D}" dt="2022-06-01T20:23:41.820" v="606" actId="26606"/>
          <ac:cxnSpMkLst>
            <pc:docMk/>
            <pc:sldMk cId="3814891293" sldId="260"/>
            <ac:cxnSpMk id="11" creationId="{327CAB8F-A0BA-4128-8B2F-EC1879A1677D}"/>
          </ac:cxnSpMkLst>
        </pc:cxnChg>
        <pc:cxnChg chg="add del">
          <ac:chgData name="Szadkowski Michał (STUD)" userId="e733f45f-31e9-4f09-8441-5485479f5ee2" providerId="ADAL" clId="{C26C3327-D1A1-4BFA-9BEA-09C979C2608D}" dt="2022-06-01T20:23:20.714" v="592" actId="26606"/>
          <ac:cxnSpMkLst>
            <pc:docMk/>
            <pc:sldMk cId="3814891293" sldId="260"/>
            <ac:cxnSpMk id="16" creationId="{9C21570E-E159-49A6-9891-FA397B7A92D3}"/>
          </ac:cxnSpMkLst>
        </pc:cxnChg>
        <pc:cxnChg chg="add del">
          <ac:chgData name="Szadkowski Michał (STUD)" userId="e733f45f-31e9-4f09-8441-5485479f5ee2" providerId="ADAL" clId="{C26C3327-D1A1-4BFA-9BEA-09C979C2608D}" dt="2022-06-01T20:49:28.782" v="990"/>
          <ac:cxnSpMkLst>
            <pc:docMk/>
            <pc:sldMk cId="3814891293" sldId="260"/>
            <ac:cxnSpMk id="17" creationId="{9C21570E-E159-49A6-9891-FA397B7A92D3}"/>
          </ac:cxnSpMkLst>
        </pc:cxnChg>
        <pc:cxnChg chg="add del">
          <ac:chgData name="Szadkowski Michał (STUD)" userId="e733f45f-31e9-4f09-8441-5485479f5ee2" providerId="ADAL" clId="{C26C3327-D1A1-4BFA-9BEA-09C979C2608D}" dt="2022-06-01T20:23:22.796" v="594" actId="26606"/>
          <ac:cxnSpMkLst>
            <pc:docMk/>
            <pc:sldMk cId="3814891293" sldId="260"/>
            <ac:cxnSpMk id="23" creationId="{9020DCC9-F851-4562-BB20-1AB3C51BFD08}"/>
          </ac:cxnSpMkLst>
        </pc:cxnChg>
        <pc:cxnChg chg="add del">
          <ac:chgData name="Szadkowski Michał (STUD)" userId="e733f45f-31e9-4f09-8441-5485479f5ee2" providerId="ADAL" clId="{C26C3327-D1A1-4BFA-9BEA-09C979C2608D}" dt="2022-06-01T20:23:24.493" v="596" actId="26606"/>
          <ac:cxnSpMkLst>
            <pc:docMk/>
            <pc:sldMk cId="3814891293" sldId="260"/>
            <ac:cxnSpMk id="28" creationId="{9020DCC9-F851-4562-BB20-1AB3C51BFD08}"/>
          </ac:cxnSpMkLst>
        </pc:cxnChg>
        <pc:cxnChg chg="add">
          <ac:chgData name="Szadkowski Michał (STUD)" userId="e733f45f-31e9-4f09-8441-5485479f5ee2" providerId="ADAL" clId="{C26C3327-D1A1-4BFA-9BEA-09C979C2608D}" dt="2022-06-01T20:49:38.523" v="991" actId="26606"/>
          <ac:cxnSpMkLst>
            <pc:docMk/>
            <pc:sldMk cId="3814891293" sldId="260"/>
            <ac:cxnSpMk id="31" creationId="{9C21570E-E159-49A6-9891-FA397B7A92D3}"/>
          </ac:cxnSpMkLst>
        </pc:cxnChg>
        <pc:cxnChg chg="add del">
          <ac:chgData name="Szadkowski Michał (STUD)" userId="e733f45f-31e9-4f09-8441-5485479f5ee2" providerId="ADAL" clId="{C26C3327-D1A1-4BFA-9BEA-09C979C2608D}" dt="2022-06-01T20:23:28.092" v="598" actId="26606"/>
          <ac:cxnSpMkLst>
            <pc:docMk/>
            <pc:sldMk cId="3814891293" sldId="260"/>
            <ac:cxnSpMk id="33" creationId="{9020DCC9-F851-4562-BB20-1AB3C51BFD08}"/>
          </ac:cxnSpMkLst>
        </pc:cxnChg>
      </pc:sldChg>
      <pc:sldChg chg="addSp delSp modSp mod delDesignElem">
        <pc:chgData name="Szadkowski Michał (STUD)" userId="e733f45f-31e9-4f09-8441-5485479f5ee2" providerId="ADAL" clId="{C26C3327-D1A1-4BFA-9BEA-09C979C2608D}" dt="2022-06-01T20:23:02.185" v="590" actId="1076"/>
        <pc:sldMkLst>
          <pc:docMk/>
          <pc:sldMk cId="710641288" sldId="261"/>
        </pc:sldMkLst>
        <pc:spChg chg="mod">
          <ac:chgData name="Szadkowski Michał (STUD)" userId="e733f45f-31e9-4f09-8441-5485479f5ee2" providerId="ADAL" clId="{C26C3327-D1A1-4BFA-9BEA-09C979C2608D}" dt="2022-06-01T20:22:53.204" v="588" actId="26606"/>
          <ac:spMkLst>
            <pc:docMk/>
            <pc:sldMk cId="710641288" sldId="261"/>
            <ac:spMk id="2" creationId="{AF70C0B2-9832-6199-B727-575D865192C4}"/>
          </ac:spMkLst>
        </pc:spChg>
        <pc:spChg chg="add del">
          <ac:chgData name="Szadkowski Michał (STUD)" userId="e733f45f-31e9-4f09-8441-5485479f5ee2" providerId="ADAL" clId="{C26C3327-D1A1-4BFA-9BEA-09C979C2608D}" dt="2022-06-01T20:22:41.856" v="577" actId="26606"/>
          <ac:spMkLst>
            <pc:docMk/>
            <pc:sldMk cId="710641288" sldId="261"/>
            <ac:spMk id="10" creationId="{4E4490D0-3672-446A-AC12-B4830333BDDD}"/>
          </ac:spMkLst>
        </pc:spChg>
        <pc:spChg chg="add del">
          <ac:chgData name="Szadkowski Michał (STUD)" userId="e733f45f-31e9-4f09-8441-5485479f5ee2" providerId="ADAL" clId="{C26C3327-D1A1-4BFA-9BEA-09C979C2608D}" dt="2022-06-01T20:22:41.856" v="577" actId="26606"/>
          <ac:spMkLst>
            <pc:docMk/>
            <pc:sldMk cId="710641288" sldId="261"/>
            <ac:spMk id="11" creationId="{39CB82C2-DF65-4EC1-8280-F201D50F570B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710641288" sldId="261"/>
            <ac:spMk id="13" creationId="{4E4490D0-3672-446A-AC12-B4830333BDDD}"/>
          </ac:spMkLst>
        </pc:spChg>
        <pc:spChg chg="add del">
          <ac:chgData name="Szadkowski Michał (STUD)" userId="e733f45f-31e9-4f09-8441-5485479f5ee2" providerId="ADAL" clId="{C26C3327-D1A1-4BFA-9BEA-09C979C2608D}" dt="2022-06-01T20:22:41.856" v="577" actId="26606"/>
          <ac:spMkLst>
            <pc:docMk/>
            <pc:sldMk cId="710641288" sldId="261"/>
            <ac:spMk id="16" creationId="{C4AAA502-5435-489E-9538-3A40E6C71461}"/>
          </ac:spMkLst>
        </pc:spChg>
        <pc:spChg chg="add del">
          <ac:chgData name="Szadkowski Michał (STUD)" userId="e733f45f-31e9-4f09-8441-5485479f5ee2" providerId="ADAL" clId="{C26C3327-D1A1-4BFA-9BEA-09C979C2608D}" dt="2022-06-01T20:22:41.856" v="577" actId="26606"/>
          <ac:spMkLst>
            <pc:docMk/>
            <pc:sldMk cId="710641288" sldId="261"/>
            <ac:spMk id="20" creationId="{DE42378B-2E28-4810-8421-7A473A40E376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710641288" sldId="261"/>
            <ac:spMk id="21" creationId="{09DA791C-FFCF-422E-8775-BDA6C0E5ECF0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710641288" sldId="261"/>
            <ac:spMk id="22" creationId="{39CB82C2-DF65-4EC1-8280-F201D50F570B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710641288" sldId="261"/>
            <ac:spMk id="23" creationId="{0DCF8855-3530-4F46-A4CB-3B6686EEE4BD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710641288" sldId="261"/>
            <ac:spMk id="25" creationId="{8D0DE514-8876-4D18-A995-61A5C1F813F1}"/>
          </ac:spMkLst>
        </pc:spChg>
        <pc:spChg chg="add del">
          <ac:chgData name="Szadkowski Michał (STUD)" userId="e733f45f-31e9-4f09-8441-5485479f5ee2" providerId="ADAL" clId="{C26C3327-D1A1-4BFA-9BEA-09C979C2608D}" dt="2022-06-01T20:22:41.856" v="577" actId="26606"/>
          <ac:spMkLst>
            <pc:docMk/>
            <pc:sldMk cId="710641288" sldId="261"/>
            <ac:spMk id="26" creationId="{0D91DD17-237F-4811-BC0E-128EB1BD7CFE}"/>
          </ac:spMkLst>
        </pc:spChg>
        <pc:spChg chg="add del">
          <ac:chgData name="Szadkowski Michał (STUD)" userId="e733f45f-31e9-4f09-8441-5485479f5ee2" providerId="ADAL" clId="{C26C3327-D1A1-4BFA-9BEA-09C979C2608D}" dt="2022-06-01T20:22:43.230" v="579" actId="26606"/>
          <ac:spMkLst>
            <pc:docMk/>
            <pc:sldMk cId="710641288" sldId="261"/>
            <ac:spMk id="28" creationId="{4E4490D0-3672-446A-AC12-B4830333BDDD}"/>
          </ac:spMkLst>
        </pc:spChg>
        <pc:spChg chg="add del">
          <ac:chgData name="Szadkowski Michał (STUD)" userId="e733f45f-31e9-4f09-8441-5485479f5ee2" providerId="ADAL" clId="{C26C3327-D1A1-4BFA-9BEA-09C979C2608D}" dt="2022-06-01T20:22:43.230" v="579" actId="26606"/>
          <ac:spMkLst>
            <pc:docMk/>
            <pc:sldMk cId="710641288" sldId="261"/>
            <ac:spMk id="29" creationId="{39CB82C2-DF65-4EC1-8280-F201D50F570B}"/>
          </ac:spMkLst>
        </pc:spChg>
        <pc:spChg chg="add del">
          <ac:chgData name="Szadkowski Michał (STUD)" userId="e733f45f-31e9-4f09-8441-5485479f5ee2" providerId="ADAL" clId="{C26C3327-D1A1-4BFA-9BEA-09C979C2608D}" dt="2022-06-01T20:22:43.230" v="579" actId="26606"/>
          <ac:spMkLst>
            <pc:docMk/>
            <pc:sldMk cId="710641288" sldId="261"/>
            <ac:spMk id="31" creationId="{8D0DE514-8876-4D18-A995-61A5C1F813F1}"/>
          </ac:spMkLst>
        </pc:spChg>
        <pc:spChg chg="add del">
          <ac:chgData name="Szadkowski Michał (STUD)" userId="e733f45f-31e9-4f09-8441-5485479f5ee2" providerId="ADAL" clId="{C26C3327-D1A1-4BFA-9BEA-09C979C2608D}" dt="2022-06-01T20:22:43.230" v="579" actId="26606"/>
          <ac:spMkLst>
            <pc:docMk/>
            <pc:sldMk cId="710641288" sldId="261"/>
            <ac:spMk id="32" creationId="{09DA791C-FFCF-422E-8775-BDA6C0E5ECF0}"/>
          </ac:spMkLst>
        </pc:spChg>
        <pc:spChg chg="add del">
          <ac:chgData name="Szadkowski Michał (STUD)" userId="e733f45f-31e9-4f09-8441-5485479f5ee2" providerId="ADAL" clId="{C26C3327-D1A1-4BFA-9BEA-09C979C2608D}" dt="2022-06-01T20:22:43.230" v="579" actId="26606"/>
          <ac:spMkLst>
            <pc:docMk/>
            <pc:sldMk cId="710641288" sldId="261"/>
            <ac:spMk id="33" creationId="{0DCF8855-3530-4F46-A4CB-3B6686EEE4BD}"/>
          </ac:spMkLst>
        </pc:spChg>
        <pc:spChg chg="add del">
          <ac:chgData name="Szadkowski Michał (STUD)" userId="e733f45f-31e9-4f09-8441-5485479f5ee2" providerId="ADAL" clId="{C26C3327-D1A1-4BFA-9BEA-09C979C2608D}" dt="2022-06-01T20:22:43.902" v="581" actId="26606"/>
          <ac:spMkLst>
            <pc:docMk/>
            <pc:sldMk cId="710641288" sldId="261"/>
            <ac:spMk id="35" creationId="{44CC594A-A820-450F-B363-C19201FCFEC6}"/>
          </ac:spMkLst>
        </pc:spChg>
        <pc:spChg chg="add del">
          <ac:chgData name="Szadkowski Michał (STUD)" userId="e733f45f-31e9-4f09-8441-5485479f5ee2" providerId="ADAL" clId="{C26C3327-D1A1-4BFA-9BEA-09C979C2608D}" dt="2022-06-01T20:22:43.902" v="581" actId="26606"/>
          <ac:spMkLst>
            <pc:docMk/>
            <pc:sldMk cId="710641288" sldId="261"/>
            <ac:spMk id="36" creationId="{59FAB3DA-E9ED-4574-ABCC-378BC0FF1BBC}"/>
          </ac:spMkLst>
        </pc:spChg>
        <pc:spChg chg="add del">
          <ac:chgData name="Szadkowski Michał (STUD)" userId="e733f45f-31e9-4f09-8441-5485479f5ee2" providerId="ADAL" clId="{C26C3327-D1A1-4BFA-9BEA-09C979C2608D}" dt="2022-06-01T20:22:43.902" v="581" actId="26606"/>
          <ac:spMkLst>
            <pc:docMk/>
            <pc:sldMk cId="710641288" sldId="261"/>
            <ac:spMk id="37" creationId="{894947BB-60B7-F3A3-596A-C62E9B400C47}"/>
          </ac:spMkLst>
        </pc:spChg>
        <pc:spChg chg="add del">
          <ac:chgData name="Szadkowski Michał (STUD)" userId="e733f45f-31e9-4f09-8441-5485479f5ee2" providerId="ADAL" clId="{C26C3327-D1A1-4BFA-9BEA-09C979C2608D}" dt="2022-06-01T20:22:43.902" v="581" actId="26606"/>
          <ac:spMkLst>
            <pc:docMk/>
            <pc:sldMk cId="710641288" sldId="261"/>
            <ac:spMk id="38" creationId="{53B8D6B0-55D6-48DC-86D8-FD95D5F118AB}"/>
          </ac:spMkLst>
        </pc:spChg>
        <pc:spChg chg="add del">
          <ac:chgData name="Szadkowski Michał (STUD)" userId="e733f45f-31e9-4f09-8441-5485479f5ee2" providerId="ADAL" clId="{C26C3327-D1A1-4BFA-9BEA-09C979C2608D}" dt="2022-06-01T20:22:46.403" v="583" actId="26606"/>
          <ac:spMkLst>
            <pc:docMk/>
            <pc:sldMk cId="710641288" sldId="261"/>
            <ac:spMk id="40" creationId="{10162E77-11AD-44A7-84EC-40C59EEFBD2E}"/>
          </ac:spMkLst>
        </pc:spChg>
        <pc:spChg chg="add del">
          <ac:chgData name="Szadkowski Michał (STUD)" userId="e733f45f-31e9-4f09-8441-5485479f5ee2" providerId="ADAL" clId="{C26C3327-D1A1-4BFA-9BEA-09C979C2608D}" dt="2022-06-01T20:22:46.403" v="583" actId="26606"/>
          <ac:spMkLst>
            <pc:docMk/>
            <pc:sldMk cId="710641288" sldId="261"/>
            <ac:spMk id="42" creationId="{18574E09-04F2-BE61-399D-01AEC721F6C4}"/>
          </ac:spMkLst>
        </pc:spChg>
        <pc:spChg chg="add del">
          <ac:chgData name="Szadkowski Michał (STUD)" userId="e733f45f-31e9-4f09-8441-5485479f5ee2" providerId="ADAL" clId="{C26C3327-D1A1-4BFA-9BEA-09C979C2608D}" dt="2022-06-01T20:22:46.403" v="583" actId="26606"/>
          <ac:spMkLst>
            <pc:docMk/>
            <pc:sldMk cId="710641288" sldId="261"/>
            <ac:spMk id="43" creationId="{6329CBCE-21AE-419D-AC1F-8ACF510A6670}"/>
          </ac:spMkLst>
        </pc:spChg>
        <pc:spChg chg="add del">
          <ac:chgData name="Szadkowski Michał (STUD)" userId="e733f45f-31e9-4f09-8441-5485479f5ee2" providerId="ADAL" clId="{C26C3327-D1A1-4BFA-9BEA-09C979C2608D}" dt="2022-06-01T20:22:46.403" v="583" actId="26606"/>
          <ac:spMkLst>
            <pc:docMk/>
            <pc:sldMk cId="710641288" sldId="261"/>
            <ac:spMk id="44" creationId="{FF2DA012-1414-493D-888F-5D99D0BDA322}"/>
          </ac:spMkLst>
        </pc:spChg>
        <pc:spChg chg="add del">
          <ac:chgData name="Szadkowski Michał (STUD)" userId="e733f45f-31e9-4f09-8441-5485479f5ee2" providerId="ADAL" clId="{C26C3327-D1A1-4BFA-9BEA-09C979C2608D}" dt="2022-06-01T20:22:47.394" v="585" actId="26606"/>
          <ac:spMkLst>
            <pc:docMk/>
            <pc:sldMk cId="710641288" sldId="261"/>
            <ac:spMk id="46" creationId="{3DE3B93A-6105-4E0D-ABE7-1711117A80FC}"/>
          </ac:spMkLst>
        </pc:spChg>
        <pc:spChg chg="add del">
          <ac:chgData name="Szadkowski Michał (STUD)" userId="e733f45f-31e9-4f09-8441-5485479f5ee2" providerId="ADAL" clId="{C26C3327-D1A1-4BFA-9BEA-09C979C2608D}" dt="2022-06-01T20:22:47.394" v="585" actId="26606"/>
          <ac:spMkLst>
            <pc:docMk/>
            <pc:sldMk cId="710641288" sldId="261"/>
            <ac:spMk id="47" creationId="{0F5DE348-CD20-1EF4-2CAE-B3DE2A5C96A0}"/>
          </ac:spMkLst>
        </pc:spChg>
        <pc:spChg chg="add del">
          <ac:chgData name="Szadkowski Michał (STUD)" userId="e733f45f-31e9-4f09-8441-5485479f5ee2" providerId="ADAL" clId="{C26C3327-D1A1-4BFA-9BEA-09C979C2608D}" dt="2022-06-01T20:22:47.394" v="585" actId="26606"/>
          <ac:spMkLst>
            <pc:docMk/>
            <pc:sldMk cId="710641288" sldId="261"/>
            <ac:spMk id="48" creationId="{1924D57B-FEC9-4779-B514-732685B876E8}"/>
          </ac:spMkLst>
        </pc:spChg>
        <pc:spChg chg="add del">
          <ac:chgData name="Szadkowski Michał (STUD)" userId="e733f45f-31e9-4f09-8441-5485479f5ee2" providerId="ADAL" clId="{C26C3327-D1A1-4BFA-9BEA-09C979C2608D}" dt="2022-06-01T20:22:47.394" v="585" actId="26606"/>
          <ac:spMkLst>
            <pc:docMk/>
            <pc:sldMk cId="710641288" sldId="261"/>
            <ac:spMk id="49" creationId="{55EFD2BD-6E0E-4450-A3FF-5D1EA322A38B}"/>
          </ac:spMkLst>
        </pc:spChg>
        <pc:spChg chg="add del">
          <ac:chgData name="Szadkowski Michał (STUD)" userId="e733f45f-31e9-4f09-8441-5485479f5ee2" providerId="ADAL" clId="{C26C3327-D1A1-4BFA-9BEA-09C979C2608D}" dt="2022-06-01T20:22:53.176" v="587" actId="26606"/>
          <ac:spMkLst>
            <pc:docMk/>
            <pc:sldMk cId="710641288" sldId="261"/>
            <ac:spMk id="51" creationId="{C33BF9DD-8A45-4EEE-B231-0A14D322E5F9}"/>
          </ac:spMkLst>
        </pc:spChg>
        <pc:spChg chg="add del">
          <ac:chgData name="Szadkowski Michał (STUD)" userId="e733f45f-31e9-4f09-8441-5485479f5ee2" providerId="ADAL" clId="{C26C3327-D1A1-4BFA-9BEA-09C979C2608D}" dt="2022-06-01T20:22:53.176" v="587" actId="26606"/>
          <ac:spMkLst>
            <pc:docMk/>
            <pc:sldMk cId="710641288" sldId="261"/>
            <ac:spMk id="53" creationId="{3B81CEE0-A24D-F45C-607C-E2763CF61DC4}"/>
          </ac:spMkLst>
        </pc:spChg>
        <pc:spChg chg="add del">
          <ac:chgData name="Szadkowski Michał (STUD)" userId="e733f45f-31e9-4f09-8441-5485479f5ee2" providerId="ADAL" clId="{C26C3327-D1A1-4BFA-9BEA-09C979C2608D}" dt="2022-06-01T20:22:53.176" v="587" actId="26606"/>
          <ac:spMkLst>
            <pc:docMk/>
            <pc:sldMk cId="710641288" sldId="261"/>
            <ac:spMk id="54" creationId="{D5FBCAC9-BD8B-4F3B-AD74-EF37D4211349}"/>
          </ac:spMkLst>
        </pc:spChg>
        <pc:spChg chg="add del">
          <ac:chgData name="Szadkowski Michał (STUD)" userId="e733f45f-31e9-4f09-8441-5485479f5ee2" providerId="ADAL" clId="{C26C3327-D1A1-4BFA-9BEA-09C979C2608D}" dt="2022-06-01T20:22:53.176" v="587" actId="26606"/>
          <ac:spMkLst>
            <pc:docMk/>
            <pc:sldMk cId="710641288" sldId="261"/>
            <ac:spMk id="55" creationId="{9556C5A8-AD7E-4CE7-87BE-9EA3B5E1786F}"/>
          </ac:spMkLst>
        </pc:spChg>
        <pc:spChg chg="add">
          <ac:chgData name="Szadkowski Michał (STUD)" userId="e733f45f-31e9-4f09-8441-5485479f5ee2" providerId="ADAL" clId="{C26C3327-D1A1-4BFA-9BEA-09C979C2608D}" dt="2022-06-01T20:22:53.204" v="588" actId="26606"/>
          <ac:spMkLst>
            <pc:docMk/>
            <pc:sldMk cId="710641288" sldId="261"/>
            <ac:spMk id="57" creationId="{4E4490D0-3672-446A-AC12-B4830333BDDD}"/>
          </ac:spMkLst>
        </pc:spChg>
        <pc:spChg chg="add">
          <ac:chgData name="Szadkowski Michał (STUD)" userId="e733f45f-31e9-4f09-8441-5485479f5ee2" providerId="ADAL" clId="{C26C3327-D1A1-4BFA-9BEA-09C979C2608D}" dt="2022-06-01T20:22:53.204" v="588" actId="26606"/>
          <ac:spMkLst>
            <pc:docMk/>
            <pc:sldMk cId="710641288" sldId="261"/>
            <ac:spMk id="58" creationId="{39CB82C2-DF65-4EC1-8280-F201D50F570B}"/>
          </ac:spMkLst>
        </pc:spChg>
        <pc:spChg chg="add">
          <ac:chgData name="Szadkowski Michał (STUD)" userId="e733f45f-31e9-4f09-8441-5485479f5ee2" providerId="ADAL" clId="{C26C3327-D1A1-4BFA-9BEA-09C979C2608D}" dt="2022-06-01T20:22:53.204" v="588" actId="26606"/>
          <ac:spMkLst>
            <pc:docMk/>
            <pc:sldMk cId="710641288" sldId="261"/>
            <ac:spMk id="60" creationId="{8D0DE514-8876-4D18-A995-61A5C1F813F1}"/>
          </ac:spMkLst>
        </pc:spChg>
        <pc:spChg chg="add">
          <ac:chgData name="Szadkowski Michał (STUD)" userId="e733f45f-31e9-4f09-8441-5485479f5ee2" providerId="ADAL" clId="{C26C3327-D1A1-4BFA-9BEA-09C979C2608D}" dt="2022-06-01T20:22:53.204" v="588" actId="26606"/>
          <ac:spMkLst>
            <pc:docMk/>
            <pc:sldMk cId="710641288" sldId="261"/>
            <ac:spMk id="61" creationId="{09DA791C-FFCF-422E-8775-BDA6C0E5ECF0}"/>
          </ac:spMkLst>
        </pc:spChg>
        <pc:spChg chg="add">
          <ac:chgData name="Szadkowski Michał (STUD)" userId="e733f45f-31e9-4f09-8441-5485479f5ee2" providerId="ADAL" clId="{C26C3327-D1A1-4BFA-9BEA-09C979C2608D}" dt="2022-06-01T20:22:53.204" v="588" actId="26606"/>
          <ac:spMkLst>
            <pc:docMk/>
            <pc:sldMk cId="710641288" sldId="261"/>
            <ac:spMk id="62" creationId="{0DCF8855-3530-4F46-A4CB-3B6686EEE4BD}"/>
          </ac:spMkLst>
        </pc:spChg>
        <pc:picChg chg="mod">
          <ac:chgData name="Szadkowski Michał (STUD)" userId="e733f45f-31e9-4f09-8441-5485479f5ee2" providerId="ADAL" clId="{C26C3327-D1A1-4BFA-9BEA-09C979C2608D}" dt="2022-06-01T20:23:02.185" v="590" actId="1076"/>
          <ac:picMkLst>
            <pc:docMk/>
            <pc:sldMk cId="710641288" sldId="261"/>
            <ac:picMk id="8" creationId="{21901A8C-6F6F-C5CD-BC26-3030E3759D54}"/>
          </ac:picMkLst>
        </pc:picChg>
        <pc:cxnChg chg="add del">
          <ac:chgData name="Szadkowski Michał (STUD)" userId="e733f45f-31e9-4f09-8441-5485479f5ee2" providerId="ADAL" clId="{C26C3327-D1A1-4BFA-9BEA-09C979C2608D}" dt="2022-06-01T20:22:41.856" v="577" actId="26606"/>
          <ac:cxnSpMkLst>
            <pc:docMk/>
            <pc:sldMk cId="710641288" sldId="261"/>
            <ac:cxnSpMk id="14" creationId="{7E1D4427-852B-4B37-8E76-0E9F1810BA2A}"/>
          </ac:cxnSpMkLst>
        </pc:cxnChg>
        <pc:cxnChg chg="add del">
          <ac:chgData name="Szadkowski Michał (STUD)" userId="e733f45f-31e9-4f09-8441-5485479f5ee2" providerId="ADAL" clId="{C26C3327-D1A1-4BFA-9BEA-09C979C2608D}" dt="2022-06-01T20:22:41.856" v="577" actId="26606"/>
          <ac:cxnSpMkLst>
            <pc:docMk/>
            <pc:sldMk cId="710641288" sldId="261"/>
            <ac:cxnSpMk id="18" creationId="{C9AC0290-4702-4519-B0F4-C2A46880997B}"/>
          </ac:cxnSpMkLst>
        </pc:cxnChg>
        <pc:cxnChg chg="add del mod">
          <ac:chgData name="Szadkowski Michał (STUD)" userId="e733f45f-31e9-4f09-8441-5485479f5ee2" providerId="ADAL" clId="{C26C3327-D1A1-4BFA-9BEA-09C979C2608D}" dt="2022-06-01T20:02:37.501" v="311"/>
          <ac:cxnSpMkLst>
            <pc:docMk/>
            <pc:sldMk cId="710641288" sldId="261"/>
            <ac:cxnSpMk id="24" creationId="{7E1D4427-852B-4B37-8E76-0E9F1810BA2A}"/>
          </ac:cxnSpMkLst>
        </pc:cxnChg>
        <pc:cxnChg chg="add del">
          <ac:chgData name="Szadkowski Michał (STUD)" userId="e733f45f-31e9-4f09-8441-5485479f5ee2" providerId="ADAL" clId="{C26C3327-D1A1-4BFA-9BEA-09C979C2608D}" dt="2022-06-01T20:22:43.230" v="579" actId="26606"/>
          <ac:cxnSpMkLst>
            <pc:docMk/>
            <pc:sldMk cId="710641288" sldId="261"/>
            <ac:cxnSpMk id="30" creationId="{7E1D4427-852B-4B37-8E76-0E9F1810BA2A}"/>
          </ac:cxnSpMkLst>
        </pc:cxnChg>
        <pc:cxnChg chg="add del">
          <ac:chgData name="Szadkowski Michał (STUD)" userId="e733f45f-31e9-4f09-8441-5485479f5ee2" providerId="ADAL" clId="{C26C3327-D1A1-4BFA-9BEA-09C979C2608D}" dt="2022-06-01T20:22:46.403" v="583" actId="26606"/>
          <ac:cxnSpMkLst>
            <pc:docMk/>
            <pc:sldMk cId="710641288" sldId="261"/>
            <ac:cxnSpMk id="41" creationId="{5AB158E9-1B40-4CD6-95F0-95CA11DF7B7A}"/>
          </ac:cxnSpMkLst>
        </pc:cxnChg>
        <pc:cxnChg chg="add del">
          <ac:chgData name="Szadkowski Michał (STUD)" userId="e733f45f-31e9-4f09-8441-5485479f5ee2" providerId="ADAL" clId="{C26C3327-D1A1-4BFA-9BEA-09C979C2608D}" dt="2022-06-01T20:22:53.176" v="587" actId="26606"/>
          <ac:cxnSpMkLst>
            <pc:docMk/>
            <pc:sldMk cId="710641288" sldId="261"/>
            <ac:cxnSpMk id="52" creationId="{9020DCC9-F851-4562-BB20-1AB3C51BFD08}"/>
          </ac:cxnSpMkLst>
        </pc:cxnChg>
        <pc:cxnChg chg="add">
          <ac:chgData name="Szadkowski Michał (STUD)" userId="e733f45f-31e9-4f09-8441-5485479f5ee2" providerId="ADAL" clId="{C26C3327-D1A1-4BFA-9BEA-09C979C2608D}" dt="2022-06-01T20:22:53.204" v="588" actId="26606"/>
          <ac:cxnSpMkLst>
            <pc:docMk/>
            <pc:sldMk cId="710641288" sldId="261"/>
            <ac:cxnSpMk id="59" creationId="{7E1D4427-852B-4B37-8E76-0E9F1810BA2A}"/>
          </ac:cxnSpMkLst>
        </pc:cxnChg>
      </pc:sldChg>
      <pc:sldChg chg="addSp delSp modSp mod delDesignElem">
        <pc:chgData name="Szadkowski Michał (STUD)" userId="e733f45f-31e9-4f09-8441-5485479f5ee2" providerId="ADAL" clId="{C26C3327-D1A1-4BFA-9BEA-09C979C2608D}" dt="2022-06-01T20:44:04.558" v="825" actId="26606"/>
        <pc:sldMkLst>
          <pc:docMk/>
          <pc:sldMk cId="3322457754" sldId="262"/>
        </pc:sldMkLst>
        <pc:spChg chg="mod ord">
          <ac:chgData name="Szadkowski Michał (STUD)" userId="e733f45f-31e9-4f09-8441-5485479f5ee2" providerId="ADAL" clId="{C26C3327-D1A1-4BFA-9BEA-09C979C2608D}" dt="2022-06-01T20:44:04.558" v="825" actId="26606"/>
          <ac:spMkLst>
            <pc:docMk/>
            <pc:sldMk cId="3322457754" sldId="262"/>
            <ac:spMk id="2" creationId="{738F6D45-BC1D-1FD0-7AD8-43F02EF8054E}"/>
          </ac:spMkLst>
        </pc:spChg>
        <pc:spChg chg="del mod ord">
          <ac:chgData name="Szadkowski Michał (STUD)" userId="e733f45f-31e9-4f09-8441-5485479f5ee2" providerId="ADAL" clId="{C26C3327-D1A1-4BFA-9BEA-09C979C2608D}" dt="2022-06-01T20:43:57.328" v="820" actId="478"/>
          <ac:spMkLst>
            <pc:docMk/>
            <pc:sldMk cId="3322457754" sldId="262"/>
            <ac:spMk id="8" creationId="{5DA0B761-5889-B84A-FFBC-C738F95CBA24}"/>
          </ac:spMkLst>
        </pc:spChg>
        <pc:spChg chg="add del">
          <ac:chgData name="Szadkowski Michał (STUD)" userId="e733f45f-31e9-4f09-8441-5485479f5ee2" providerId="ADAL" clId="{C26C3327-D1A1-4BFA-9BEA-09C979C2608D}" dt="2022-06-01T20:43:50.020" v="816" actId="26606"/>
          <ac:spMkLst>
            <pc:docMk/>
            <pc:sldMk cId="3322457754" sldId="262"/>
            <ac:spMk id="10" creationId="{990D0034-F768-41E7-85D4-F38C4DE85770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3322457754" sldId="262"/>
            <ac:spMk id="11" creationId="{44CC594A-A820-450F-B363-C19201FCFEC6}"/>
          </ac:spMkLst>
        </pc:spChg>
        <pc:spChg chg="add del">
          <ac:chgData name="Szadkowski Michał (STUD)" userId="e733f45f-31e9-4f09-8441-5485479f5ee2" providerId="ADAL" clId="{C26C3327-D1A1-4BFA-9BEA-09C979C2608D}" dt="2022-06-01T20:43:50.020" v="816" actId="26606"/>
          <ac:spMkLst>
            <pc:docMk/>
            <pc:sldMk cId="3322457754" sldId="262"/>
            <ac:spMk id="12" creationId="{C4F7E42D-8B5A-4FC8-81CD-9E60171F7FA8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3322457754" sldId="262"/>
            <ac:spMk id="13" creationId="{59FAB3DA-E9ED-4574-ABCC-378BC0FF1BBC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3322457754" sldId="262"/>
            <ac:spMk id="15" creationId="{53B8D6B0-55D6-48DC-86D8-FD95D5F118AB}"/>
          </ac:spMkLst>
        </pc:spChg>
        <pc:spChg chg="add del">
          <ac:chgData name="Szadkowski Michał (STUD)" userId="e733f45f-31e9-4f09-8441-5485479f5ee2" providerId="ADAL" clId="{C26C3327-D1A1-4BFA-9BEA-09C979C2608D}" dt="2022-06-01T20:43:50.020" v="816" actId="26606"/>
          <ac:spMkLst>
            <pc:docMk/>
            <pc:sldMk cId="3322457754" sldId="262"/>
            <ac:spMk id="17" creationId="{8C04651D-B9F4-4935-A02D-364153FBDF54}"/>
          </ac:spMkLst>
        </pc:spChg>
        <pc:spChg chg="add del">
          <ac:chgData name="Szadkowski Michał (STUD)" userId="e733f45f-31e9-4f09-8441-5485479f5ee2" providerId="ADAL" clId="{C26C3327-D1A1-4BFA-9BEA-09C979C2608D}" dt="2022-06-01T20:43:52.474" v="818" actId="26606"/>
          <ac:spMkLst>
            <pc:docMk/>
            <pc:sldMk cId="3322457754" sldId="262"/>
            <ac:spMk id="19" creationId="{82A73093-4B9D-420D-B17E-52293703A1D4}"/>
          </ac:spMkLst>
        </pc:spChg>
        <pc:spChg chg="add del">
          <ac:chgData name="Szadkowski Michał (STUD)" userId="e733f45f-31e9-4f09-8441-5485479f5ee2" providerId="ADAL" clId="{C26C3327-D1A1-4BFA-9BEA-09C979C2608D}" dt="2022-06-01T20:43:52.474" v="818" actId="26606"/>
          <ac:spMkLst>
            <pc:docMk/>
            <pc:sldMk cId="3322457754" sldId="262"/>
            <ac:spMk id="20" creationId="{52ABB703-2B0E-4C3B-B4A2-F3973548E561}"/>
          </ac:spMkLst>
        </pc:spChg>
        <pc:spChg chg="add del">
          <ac:chgData name="Szadkowski Michał (STUD)" userId="e733f45f-31e9-4f09-8441-5485479f5ee2" providerId="ADAL" clId="{C26C3327-D1A1-4BFA-9BEA-09C979C2608D}" dt="2022-06-01T20:43:52.474" v="818" actId="26606"/>
          <ac:spMkLst>
            <pc:docMk/>
            <pc:sldMk cId="3322457754" sldId="262"/>
            <ac:spMk id="22" creationId="{E95DA498-D9A2-4DA9-B9DA-B3776E08CF7E}"/>
          </ac:spMkLst>
        </pc:spChg>
        <pc:spChg chg="add del">
          <ac:chgData name="Szadkowski Michał (STUD)" userId="e733f45f-31e9-4f09-8441-5485479f5ee2" providerId="ADAL" clId="{C26C3327-D1A1-4BFA-9BEA-09C979C2608D}" dt="2022-06-01T20:44:04.558" v="825" actId="26606"/>
          <ac:spMkLst>
            <pc:docMk/>
            <pc:sldMk cId="3322457754" sldId="262"/>
            <ac:spMk id="24" creationId="{284B70D5-875B-433D-BDBD-1522A85D6C1D}"/>
          </ac:spMkLst>
        </pc:spChg>
        <pc:spChg chg="add del">
          <ac:chgData name="Szadkowski Michał (STUD)" userId="e733f45f-31e9-4f09-8441-5485479f5ee2" providerId="ADAL" clId="{C26C3327-D1A1-4BFA-9BEA-09C979C2608D}" dt="2022-06-01T20:44:04.558" v="825" actId="26606"/>
          <ac:spMkLst>
            <pc:docMk/>
            <pc:sldMk cId="3322457754" sldId="262"/>
            <ac:spMk id="26" creationId="{1E299956-A9E7-4FC1-A0B1-D590CA9730E8}"/>
          </ac:spMkLst>
        </pc:spChg>
        <pc:spChg chg="add del">
          <ac:chgData name="Szadkowski Michał (STUD)" userId="e733f45f-31e9-4f09-8441-5485479f5ee2" providerId="ADAL" clId="{C26C3327-D1A1-4BFA-9BEA-09C979C2608D}" dt="2022-06-01T20:44:04.558" v="825" actId="26606"/>
          <ac:spMkLst>
            <pc:docMk/>
            <pc:sldMk cId="3322457754" sldId="262"/>
            <ac:spMk id="27" creationId="{17FC539C-B783-4B03-9F9E-D13430F3F64F}"/>
          </ac:spMkLst>
        </pc:spChg>
        <pc:spChg chg="add del">
          <ac:chgData name="Szadkowski Michał (STUD)" userId="e733f45f-31e9-4f09-8441-5485479f5ee2" providerId="ADAL" clId="{C26C3327-D1A1-4BFA-9BEA-09C979C2608D}" dt="2022-06-01T20:44:02.953" v="822" actId="26606"/>
          <ac:spMkLst>
            <pc:docMk/>
            <pc:sldMk cId="3322457754" sldId="262"/>
            <ac:spMk id="32" creationId="{4E4490D0-3672-446A-AC12-B4830333BDDD}"/>
          </ac:spMkLst>
        </pc:spChg>
        <pc:spChg chg="add del">
          <ac:chgData name="Szadkowski Michał (STUD)" userId="e733f45f-31e9-4f09-8441-5485479f5ee2" providerId="ADAL" clId="{C26C3327-D1A1-4BFA-9BEA-09C979C2608D}" dt="2022-06-01T20:44:02.953" v="822" actId="26606"/>
          <ac:spMkLst>
            <pc:docMk/>
            <pc:sldMk cId="3322457754" sldId="262"/>
            <ac:spMk id="34" creationId="{39CB82C2-DF65-4EC1-8280-F201D50F570B}"/>
          </ac:spMkLst>
        </pc:spChg>
        <pc:spChg chg="add del">
          <ac:chgData name="Szadkowski Michał (STUD)" userId="e733f45f-31e9-4f09-8441-5485479f5ee2" providerId="ADAL" clId="{C26C3327-D1A1-4BFA-9BEA-09C979C2608D}" dt="2022-06-01T20:44:02.953" v="822" actId="26606"/>
          <ac:spMkLst>
            <pc:docMk/>
            <pc:sldMk cId="3322457754" sldId="262"/>
            <ac:spMk id="38" creationId="{5A1B47C8-47A0-4A88-8830-6DEA3B5DE392}"/>
          </ac:spMkLst>
        </pc:spChg>
        <pc:spChg chg="add del">
          <ac:chgData name="Szadkowski Michał (STUD)" userId="e733f45f-31e9-4f09-8441-5485479f5ee2" providerId="ADAL" clId="{C26C3327-D1A1-4BFA-9BEA-09C979C2608D}" dt="2022-06-01T20:44:02.953" v="822" actId="26606"/>
          <ac:spMkLst>
            <pc:docMk/>
            <pc:sldMk cId="3322457754" sldId="262"/>
            <ac:spMk id="40" creationId="{984BBFDD-E720-4805-A9C8-129FBBF6DD70}"/>
          </ac:spMkLst>
        </pc:spChg>
        <pc:spChg chg="add del">
          <ac:chgData name="Szadkowski Michał (STUD)" userId="e733f45f-31e9-4f09-8441-5485479f5ee2" providerId="ADAL" clId="{C26C3327-D1A1-4BFA-9BEA-09C979C2608D}" dt="2022-06-01T20:44:02.953" v="822" actId="26606"/>
          <ac:spMkLst>
            <pc:docMk/>
            <pc:sldMk cId="3322457754" sldId="262"/>
            <ac:spMk id="42" creationId="{5AC4BE46-4A77-42FE-9D15-065CDB2F847C}"/>
          </ac:spMkLst>
        </pc:spChg>
        <pc:spChg chg="add del">
          <ac:chgData name="Szadkowski Michał (STUD)" userId="e733f45f-31e9-4f09-8441-5485479f5ee2" providerId="ADAL" clId="{C26C3327-D1A1-4BFA-9BEA-09C979C2608D}" dt="2022-06-01T20:44:04.544" v="824" actId="26606"/>
          <ac:spMkLst>
            <pc:docMk/>
            <pc:sldMk cId="3322457754" sldId="262"/>
            <ac:spMk id="44" creationId="{2D3DCA99-84AF-487A-BF72-91C5FA6B0B70}"/>
          </ac:spMkLst>
        </pc:spChg>
        <pc:spChg chg="add del">
          <ac:chgData name="Szadkowski Michał (STUD)" userId="e733f45f-31e9-4f09-8441-5485479f5ee2" providerId="ADAL" clId="{C26C3327-D1A1-4BFA-9BEA-09C979C2608D}" dt="2022-06-01T20:44:04.544" v="824" actId="26606"/>
          <ac:spMkLst>
            <pc:docMk/>
            <pc:sldMk cId="3322457754" sldId="262"/>
            <ac:spMk id="45" creationId="{4E4490D0-3672-446A-AC12-B4830333BDDD}"/>
          </ac:spMkLst>
        </pc:spChg>
        <pc:spChg chg="add del">
          <ac:chgData name="Szadkowski Michał (STUD)" userId="e733f45f-31e9-4f09-8441-5485479f5ee2" providerId="ADAL" clId="{C26C3327-D1A1-4BFA-9BEA-09C979C2608D}" dt="2022-06-01T20:44:04.544" v="824" actId="26606"/>
          <ac:spMkLst>
            <pc:docMk/>
            <pc:sldMk cId="3322457754" sldId="262"/>
            <ac:spMk id="46" creationId="{39CB82C2-DF65-4EC1-8280-F201D50F570B}"/>
          </ac:spMkLst>
        </pc:spChg>
        <pc:spChg chg="add del">
          <ac:chgData name="Szadkowski Michał (STUD)" userId="e733f45f-31e9-4f09-8441-5485479f5ee2" providerId="ADAL" clId="{C26C3327-D1A1-4BFA-9BEA-09C979C2608D}" dt="2022-06-01T20:44:04.544" v="824" actId="26606"/>
          <ac:spMkLst>
            <pc:docMk/>
            <pc:sldMk cId="3322457754" sldId="262"/>
            <ac:spMk id="48" creationId="{5AE6C737-FF55-4064-94B7-0B21D2EB6045}"/>
          </ac:spMkLst>
        </pc:spChg>
        <pc:spChg chg="add del">
          <ac:chgData name="Szadkowski Michał (STUD)" userId="e733f45f-31e9-4f09-8441-5485479f5ee2" providerId="ADAL" clId="{C26C3327-D1A1-4BFA-9BEA-09C979C2608D}" dt="2022-06-01T20:44:04.544" v="824" actId="26606"/>
          <ac:spMkLst>
            <pc:docMk/>
            <pc:sldMk cId="3322457754" sldId="262"/>
            <ac:spMk id="50" creationId="{D8218D9F-38B6-4AE0-9051-5434D19A5277}"/>
          </ac:spMkLst>
        </pc:spChg>
        <pc:spChg chg="add">
          <ac:chgData name="Szadkowski Michał (STUD)" userId="e733f45f-31e9-4f09-8441-5485479f5ee2" providerId="ADAL" clId="{C26C3327-D1A1-4BFA-9BEA-09C979C2608D}" dt="2022-06-01T20:44:04.558" v="825" actId="26606"/>
          <ac:spMkLst>
            <pc:docMk/>
            <pc:sldMk cId="3322457754" sldId="262"/>
            <ac:spMk id="52" creationId="{4E4490D0-3672-446A-AC12-B4830333BDDD}"/>
          </ac:spMkLst>
        </pc:spChg>
        <pc:spChg chg="add">
          <ac:chgData name="Szadkowski Michał (STUD)" userId="e733f45f-31e9-4f09-8441-5485479f5ee2" providerId="ADAL" clId="{C26C3327-D1A1-4BFA-9BEA-09C979C2608D}" dt="2022-06-01T20:44:04.558" v="825" actId="26606"/>
          <ac:spMkLst>
            <pc:docMk/>
            <pc:sldMk cId="3322457754" sldId="262"/>
            <ac:spMk id="53" creationId="{39CB82C2-DF65-4EC1-8280-F201D50F570B}"/>
          </ac:spMkLst>
        </pc:spChg>
        <pc:spChg chg="add">
          <ac:chgData name="Szadkowski Michał (STUD)" userId="e733f45f-31e9-4f09-8441-5485479f5ee2" providerId="ADAL" clId="{C26C3327-D1A1-4BFA-9BEA-09C979C2608D}" dt="2022-06-01T20:44:04.558" v="825" actId="26606"/>
          <ac:spMkLst>
            <pc:docMk/>
            <pc:sldMk cId="3322457754" sldId="262"/>
            <ac:spMk id="55" creationId="{5A1B47C8-47A0-4A88-8830-6DEA3B5DE392}"/>
          </ac:spMkLst>
        </pc:spChg>
        <pc:spChg chg="add">
          <ac:chgData name="Szadkowski Michał (STUD)" userId="e733f45f-31e9-4f09-8441-5485479f5ee2" providerId="ADAL" clId="{C26C3327-D1A1-4BFA-9BEA-09C979C2608D}" dt="2022-06-01T20:44:04.558" v="825" actId="26606"/>
          <ac:spMkLst>
            <pc:docMk/>
            <pc:sldMk cId="3322457754" sldId="262"/>
            <ac:spMk id="56" creationId="{984BBFDD-E720-4805-A9C8-129FBBF6DD70}"/>
          </ac:spMkLst>
        </pc:spChg>
        <pc:spChg chg="add">
          <ac:chgData name="Szadkowski Michał (STUD)" userId="e733f45f-31e9-4f09-8441-5485479f5ee2" providerId="ADAL" clId="{C26C3327-D1A1-4BFA-9BEA-09C979C2608D}" dt="2022-06-01T20:44:04.558" v="825" actId="26606"/>
          <ac:spMkLst>
            <pc:docMk/>
            <pc:sldMk cId="3322457754" sldId="262"/>
            <ac:spMk id="57" creationId="{5AC4BE46-4A77-42FE-9D15-065CDB2F847C}"/>
          </ac:spMkLst>
        </pc:spChg>
        <pc:picChg chg="mod">
          <ac:chgData name="Szadkowski Michał (STUD)" userId="e733f45f-31e9-4f09-8441-5485479f5ee2" providerId="ADAL" clId="{C26C3327-D1A1-4BFA-9BEA-09C979C2608D}" dt="2022-06-01T20:44:04.558" v="825" actId="26606"/>
          <ac:picMkLst>
            <pc:docMk/>
            <pc:sldMk cId="3322457754" sldId="262"/>
            <ac:picMk id="4" creationId="{97D82AF8-B55D-1312-44CE-20F29B216C45}"/>
          </ac:picMkLst>
        </pc:picChg>
        <pc:cxnChg chg="add del">
          <ac:chgData name="Szadkowski Michał (STUD)" userId="e733f45f-31e9-4f09-8441-5485479f5ee2" providerId="ADAL" clId="{C26C3327-D1A1-4BFA-9BEA-09C979C2608D}" dt="2022-06-01T20:43:52.474" v="818" actId="26606"/>
          <ac:cxnSpMkLst>
            <pc:docMk/>
            <pc:sldMk cId="3322457754" sldId="262"/>
            <ac:cxnSpMk id="21" creationId="{9C21570E-E159-49A6-9891-FA397B7A92D3}"/>
          </ac:cxnSpMkLst>
        </pc:cxnChg>
        <pc:cxnChg chg="add del">
          <ac:chgData name="Szadkowski Michał (STUD)" userId="e733f45f-31e9-4f09-8441-5485479f5ee2" providerId="ADAL" clId="{C26C3327-D1A1-4BFA-9BEA-09C979C2608D}" dt="2022-06-01T20:44:04.558" v="825" actId="26606"/>
          <ac:cxnSpMkLst>
            <pc:docMk/>
            <pc:sldMk cId="3322457754" sldId="262"/>
            <ac:cxnSpMk id="25" creationId="{C947DF4A-614C-4B4C-8B80-E5B9D8E8CFED}"/>
          </ac:cxnSpMkLst>
        </pc:cxnChg>
        <pc:cxnChg chg="add del">
          <ac:chgData name="Szadkowski Michał (STUD)" userId="e733f45f-31e9-4f09-8441-5485479f5ee2" providerId="ADAL" clId="{C26C3327-D1A1-4BFA-9BEA-09C979C2608D}" dt="2022-06-01T20:44:02.953" v="822" actId="26606"/>
          <ac:cxnSpMkLst>
            <pc:docMk/>
            <pc:sldMk cId="3322457754" sldId="262"/>
            <ac:cxnSpMk id="36" creationId="{7E1D4427-852B-4B37-8E76-0E9F1810BA2A}"/>
          </ac:cxnSpMkLst>
        </pc:cxnChg>
        <pc:cxnChg chg="add del">
          <ac:chgData name="Szadkowski Michał (STUD)" userId="e733f45f-31e9-4f09-8441-5485479f5ee2" providerId="ADAL" clId="{C26C3327-D1A1-4BFA-9BEA-09C979C2608D}" dt="2022-06-01T20:44:04.544" v="824" actId="26606"/>
          <ac:cxnSpMkLst>
            <pc:docMk/>
            <pc:sldMk cId="3322457754" sldId="262"/>
            <ac:cxnSpMk id="47" creationId="{7E1D4427-852B-4B37-8E76-0E9F1810BA2A}"/>
          </ac:cxnSpMkLst>
        </pc:cxnChg>
        <pc:cxnChg chg="add del">
          <ac:chgData name="Szadkowski Michał (STUD)" userId="e733f45f-31e9-4f09-8441-5485479f5ee2" providerId="ADAL" clId="{C26C3327-D1A1-4BFA-9BEA-09C979C2608D}" dt="2022-06-01T20:44:04.544" v="824" actId="26606"/>
          <ac:cxnSpMkLst>
            <pc:docMk/>
            <pc:sldMk cId="3322457754" sldId="262"/>
            <ac:cxnSpMk id="49" creationId="{6B5B1DD8-6224-4137-8621-32982B00F9FC}"/>
          </ac:cxnSpMkLst>
        </pc:cxnChg>
        <pc:cxnChg chg="add">
          <ac:chgData name="Szadkowski Michał (STUD)" userId="e733f45f-31e9-4f09-8441-5485479f5ee2" providerId="ADAL" clId="{C26C3327-D1A1-4BFA-9BEA-09C979C2608D}" dt="2022-06-01T20:44:04.558" v="825" actId="26606"/>
          <ac:cxnSpMkLst>
            <pc:docMk/>
            <pc:sldMk cId="3322457754" sldId="262"/>
            <ac:cxnSpMk id="54" creationId="{7E1D4427-852B-4B37-8E76-0E9F1810BA2A}"/>
          </ac:cxnSpMkLst>
        </pc:cxnChg>
      </pc:sldChg>
      <pc:sldChg chg="addSp delSp modSp mod modAnim delDesignElem">
        <pc:chgData name="Szadkowski Michał (STUD)" userId="e733f45f-31e9-4f09-8441-5485479f5ee2" providerId="ADAL" clId="{C26C3327-D1A1-4BFA-9BEA-09C979C2608D}" dt="2022-06-01T20:45:47.997" v="829" actId="26606"/>
        <pc:sldMkLst>
          <pc:docMk/>
          <pc:sldMk cId="2555888305" sldId="263"/>
        </pc:sldMkLst>
        <pc:spChg chg="mod ord">
          <ac:chgData name="Szadkowski Michał (STUD)" userId="e733f45f-31e9-4f09-8441-5485479f5ee2" providerId="ADAL" clId="{C26C3327-D1A1-4BFA-9BEA-09C979C2608D}" dt="2022-06-01T20:45:47.997" v="829" actId="26606"/>
          <ac:spMkLst>
            <pc:docMk/>
            <pc:sldMk cId="2555888305" sldId="263"/>
            <ac:spMk id="2" creationId="{EAA3DF47-0AB2-B48E-8C87-42AE370DE75D}"/>
          </ac:spMkLst>
        </pc:spChg>
        <pc:spChg chg="add del">
          <ac:chgData name="Szadkowski Michał (STUD)" userId="e733f45f-31e9-4f09-8441-5485479f5ee2" providerId="ADAL" clId="{C26C3327-D1A1-4BFA-9BEA-09C979C2608D}" dt="2022-06-01T20:45:47.997" v="829" actId="26606"/>
          <ac:spMkLst>
            <pc:docMk/>
            <pc:sldMk cId="2555888305" sldId="263"/>
            <ac:spMk id="10" creationId="{25C8D2C1-DA83-420D-9635-D52CE066B5DA}"/>
          </ac:spMkLst>
        </pc:spChg>
        <pc:spChg chg="add del">
          <ac:chgData name="Szadkowski Michał (STUD)" userId="e733f45f-31e9-4f09-8441-5485479f5ee2" providerId="ADAL" clId="{C26C3327-D1A1-4BFA-9BEA-09C979C2608D}" dt="2022-06-01T20:45:47.997" v="829" actId="26606"/>
          <ac:spMkLst>
            <pc:docMk/>
            <pc:sldMk cId="2555888305" sldId="263"/>
            <ac:spMk id="12" creationId="{434F74C9-6A0B-409E-AD1C-45B58BE91BB8}"/>
          </ac:spMkLst>
        </pc:spChg>
        <pc:spChg chg="add del">
          <ac:chgData name="Szadkowski Michał (STUD)" userId="e733f45f-31e9-4f09-8441-5485479f5ee2" providerId="ADAL" clId="{C26C3327-D1A1-4BFA-9BEA-09C979C2608D}" dt="2022-06-01T20:45:47.997" v="829" actId="26606"/>
          <ac:spMkLst>
            <pc:docMk/>
            <pc:sldMk cId="2555888305" sldId="263"/>
            <ac:spMk id="18" creationId="{1C520CBD-F82E-44E4-BDA5-128716AD79C8}"/>
          </ac:spMkLst>
        </pc:spChg>
        <pc:spChg chg="add del">
          <ac:chgData name="Szadkowski Michał (STUD)" userId="e733f45f-31e9-4f09-8441-5485479f5ee2" providerId="ADAL" clId="{C26C3327-D1A1-4BFA-9BEA-09C979C2608D}" dt="2022-06-01T20:45:47.997" v="829" actId="26606"/>
          <ac:spMkLst>
            <pc:docMk/>
            <pc:sldMk cId="2555888305" sldId="263"/>
            <ac:spMk id="20" creationId="{4618AE32-A526-42FC-A854-732740BD38DA}"/>
          </ac:spMkLst>
        </pc:spChg>
        <pc:spChg chg="add">
          <ac:chgData name="Szadkowski Michał (STUD)" userId="e733f45f-31e9-4f09-8441-5485479f5ee2" providerId="ADAL" clId="{C26C3327-D1A1-4BFA-9BEA-09C979C2608D}" dt="2022-06-01T20:45:47.997" v="829" actId="26606"/>
          <ac:spMkLst>
            <pc:docMk/>
            <pc:sldMk cId="2555888305" sldId="263"/>
            <ac:spMk id="25" creationId="{25C8D2C1-DA83-420D-9635-D52CE066B5DA}"/>
          </ac:spMkLst>
        </pc:spChg>
        <pc:spChg chg="add">
          <ac:chgData name="Szadkowski Michał (STUD)" userId="e733f45f-31e9-4f09-8441-5485479f5ee2" providerId="ADAL" clId="{C26C3327-D1A1-4BFA-9BEA-09C979C2608D}" dt="2022-06-01T20:45:47.997" v="829" actId="26606"/>
          <ac:spMkLst>
            <pc:docMk/>
            <pc:sldMk cId="2555888305" sldId="263"/>
            <ac:spMk id="27" creationId="{434F74C9-6A0B-409E-AD1C-45B58BE91BB8}"/>
          </ac:spMkLst>
        </pc:spChg>
        <pc:spChg chg="add">
          <ac:chgData name="Szadkowski Michał (STUD)" userId="e733f45f-31e9-4f09-8441-5485479f5ee2" providerId="ADAL" clId="{C26C3327-D1A1-4BFA-9BEA-09C979C2608D}" dt="2022-06-01T20:45:47.997" v="829" actId="26606"/>
          <ac:spMkLst>
            <pc:docMk/>
            <pc:sldMk cId="2555888305" sldId="263"/>
            <ac:spMk id="31" creationId="{B76D919A-FC3E-4B4E-BAF0-ED6CFB8DC4AE}"/>
          </ac:spMkLst>
        </pc:spChg>
        <pc:spChg chg="add">
          <ac:chgData name="Szadkowski Michał (STUD)" userId="e733f45f-31e9-4f09-8441-5485479f5ee2" providerId="ADAL" clId="{C26C3327-D1A1-4BFA-9BEA-09C979C2608D}" dt="2022-06-01T20:45:47.997" v="829" actId="26606"/>
          <ac:spMkLst>
            <pc:docMk/>
            <pc:sldMk cId="2555888305" sldId="263"/>
            <ac:spMk id="33" creationId="{8F66ACBD-1C82-4782-AA7C-05504DD7DE77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2555888305" sldId="263"/>
            <ac:spMk id="43" creationId="{25C8D2C1-DA83-420D-9635-D52CE066B5DA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2555888305" sldId="263"/>
            <ac:spMk id="45" creationId="{434F74C9-6A0B-409E-AD1C-45B58BE91BB8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2555888305" sldId="263"/>
            <ac:spMk id="49" creationId="{90AA6468-80AC-4DDF-9CFB-C7A9507E203F}"/>
          </ac:spMkLst>
        </pc:spChg>
        <pc:spChg chg="add del mod">
          <ac:chgData name="Szadkowski Michał (STUD)" userId="e733f45f-31e9-4f09-8441-5485479f5ee2" providerId="ADAL" clId="{C26C3327-D1A1-4BFA-9BEA-09C979C2608D}" dt="2022-06-01T20:02:37.501" v="311"/>
          <ac:spMkLst>
            <pc:docMk/>
            <pc:sldMk cId="2555888305" sldId="263"/>
            <ac:spMk id="51" creationId="{4AB900CC-5074-4746-A1A4-AF640455BD43}"/>
          </ac:spMkLst>
        </pc:spChg>
        <pc:picChg chg="mod">
          <ac:chgData name="Szadkowski Michał (STUD)" userId="e733f45f-31e9-4f09-8441-5485479f5ee2" providerId="ADAL" clId="{C26C3327-D1A1-4BFA-9BEA-09C979C2608D}" dt="2022-06-01T20:45:47.997" v="829" actId="26606"/>
          <ac:picMkLst>
            <pc:docMk/>
            <pc:sldMk cId="2555888305" sldId="263"/>
            <ac:picMk id="5" creationId="{C2B6AC16-C0BC-721F-7703-879D1BF0D614}"/>
          </ac:picMkLst>
        </pc:picChg>
        <pc:cxnChg chg="add del">
          <ac:chgData name="Szadkowski Michał (STUD)" userId="e733f45f-31e9-4f09-8441-5485479f5ee2" providerId="ADAL" clId="{C26C3327-D1A1-4BFA-9BEA-09C979C2608D}" dt="2022-06-01T20:45:47.997" v="829" actId="26606"/>
          <ac:cxnSpMkLst>
            <pc:docMk/>
            <pc:sldMk cId="2555888305" sldId="263"/>
            <ac:cxnSpMk id="14" creationId="{F5486A9D-1265-4B57-91E6-68E666B978BC}"/>
          </ac:cxnSpMkLst>
        </pc:cxnChg>
        <pc:cxnChg chg="add del">
          <ac:chgData name="Szadkowski Michał (STUD)" userId="e733f45f-31e9-4f09-8441-5485479f5ee2" providerId="ADAL" clId="{C26C3327-D1A1-4BFA-9BEA-09C979C2608D}" dt="2022-06-01T20:45:47.997" v="829" actId="26606"/>
          <ac:cxnSpMkLst>
            <pc:docMk/>
            <pc:sldMk cId="2555888305" sldId="263"/>
            <ac:cxnSpMk id="16" creationId="{77AB95BF-57D0-4E49-9EF2-408B47C8D40D}"/>
          </ac:cxnSpMkLst>
        </pc:cxnChg>
        <pc:cxnChg chg="add">
          <ac:chgData name="Szadkowski Michał (STUD)" userId="e733f45f-31e9-4f09-8441-5485479f5ee2" providerId="ADAL" clId="{C26C3327-D1A1-4BFA-9BEA-09C979C2608D}" dt="2022-06-01T20:45:47.997" v="829" actId="26606"/>
          <ac:cxnSpMkLst>
            <pc:docMk/>
            <pc:sldMk cId="2555888305" sldId="263"/>
            <ac:cxnSpMk id="29" creationId="{F5486A9D-1265-4B57-91E6-68E666B978BC}"/>
          </ac:cxnSpMkLst>
        </pc:cxnChg>
        <pc:cxnChg chg="add del mod">
          <ac:chgData name="Szadkowski Michał (STUD)" userId="e733f45f-31e9-4f09-8441-5485479f5ee2" providerId="ADAL" clId="{C26C3327-D1A1-4BFA-9BEA-09C979C2608D}" dt="2022-06-01T20:02:37.501" v="311"/>
          <ac:cxnSpMkLst>
            <pc:docMk/>
            <pc:sldMk cId="2555888305" sldId="263"/>
            <ac:cxnSpMk id="47" creationId="{F5486A9D-1265-4B57-91E6-68E666B978BC}"/>
          </ac:cxnSpMkLst>
        </pc:cxnChg>
      </pc:sldChg>
      <pc:sldChg chg="addSp delSp modSp mod modNotesTx">
        <pc:chgData name="Szadkowski Michał (STUD)" userId="e733f45f-31e9-4f09-8441-5485479f5ee2" providerId="ADAL" clId="{C26C3327-D1A1-4BFA-9BEA-09C979C2608D}" dt="2022-06-01T20:30:02.110" v="687" actId="2711"/>
        <pc:sldMkLst>
          <pc:docMk/>
          <pc:sldMk cId="2273039350" sldId="264"/>
        </pc:sldMkLst>
        <pc:spChg chg="mod">
          <ac:chgData name="Szadkowski Michał (STUD)" userId="e733f45f-31e9-4f09-8441-5485479f5ee2" providerId="ADAL" clId="{C26C3327-D1A1-4BFA-9BEA-09C979C2608D}" dt="2022-06-01T20:30:02.110" v="687" actId="2711"/>
          <ac:spMkLst>
            <pc:docMk/>
            <pc:sldMk cId="2273039350" sldId="264"/>
            <ac:spMk id="2" creationId="{A65FF09D-6567-4AB4-699F-47D8F50D0D81}"/>
          </ac:spMkLst>
        </pc:spChg>
        <pc:spChg chg="del">
          <ac:chgData name="Szadkowski Michał (STUD)" userId="e733f45f-31e9-4f09-8441-5485479f5ee2" providerId="ADAL" clId="{C26C3327-D1A1-4BFA-9BEA-09C979C2608D}" dt="2022-06-01T15:46:59.705" v="221"/>
          <ac:spMkLst>
            <pc:docMk/>
            <pc:sldMk cId="2273039350" sldId="264"/>
            <ac:spMk id="3" creationId="{7DA11B07-A7F8-51AC-A34A-43667D620C7E}"/>
          </ac:spMkLst>
        </pc:spChg>
        <pc:picChg chg="add mod">
          <ac:chgData name="Szadkowski Michał (STUD)" userId="e733f45f-31e9-4f09-8441-5485479f5ee2" providerId="ADAL" clId="{C26C3327-D1A1-4BFA-9BEA-09C979C2608D}" dt="2022-06-01T20:19:06.485" v="414" actId="1076"/>
          <ac:picMkLst>
            <pc:docMk/>
            <pc:sldMk cId="2273039350" sldId="264"/>
            <ac:picMk id="2050" creationId="{76AF268F-CFAE-92EC-4C51-953051FED622}"/>
          </ac:picMkLst>
        </pc:picChg>
      </pc:sldChg>
      <pc:sldChg chg="addSp delSp modSp add mod setBg modClrScheme addAnim delAnim modAnim setClrOvrMap delDesignElem chgLayout modNotesTx">
        <pc:chgData name="Szadkowski Michał (STUD)" userId="e733f45f-31e9-4f09-8441-5485479f5ee2" providerId="ADAL" clId="{C26C3327-D1A1-4BFA-9BEA-09C979C2608D}" dt="2022-06-01T20:39:58.385" v="771" actId="20577"/>
        <pc:sldMkLst>
          <pc:docMk/>
          <pc:sldMk cId="197339231" sldId="265"/>
        </pc:sldMkLst>
        <pc:spChg chg="mod ord">
          <ac:chgData name="Szadkowski Michał (STUD)" userId="e733f45f-31e9-4f09-8441-5485479f5ee2" providerId="ADAL" clId="{C26C3327-D1A1-4BFA-9BEA-09C979C2608D}" dt="2022-06-01T20:30:40.431" v="689" actId="26606"/>
          <ac:spMkLst>
            <pc:docMk/>
            <pc:sldMk cId="197339231" sldId="265"/>
            <ac:spMk id="2" creationId="{A65FF09D-6567-4AB4-699F-47D8F50D0D81}"/>
          </ac:spMkLst>
        </pc:spChg>
        <pc:spChg chg="mod ord">
          <ac:chgData name="Szadkowski Michał (STUD)" userId="e733f45f-31e9-4f09-8441-5485479f5ee2" providerId="ADAL" clId="{C26C3327-D1A1-4BFA-9BEA-09C979C2608D}" dt="2022-06-01T20:34:59.600" v="695" actId="2711"/>
          <ac:spMkLst>
            <pc:docMk/>
            <pc:sldMk cId="197339231" sldId="265"/>
            <ac:spMk id="3" creationId="{7DA11B07-A7F8-51AC-A34A-43667D620C7E}"/>
          </ac:spMkLst>
        </pc:spChg>
        <pc:spChg chg="add">
          <ac:chgData name="Szadkowski Michał (STUD)" userId="e733f45f-31e9-4f09-8441-5485479f5ee2" providerId="ADAL" clId="{C26C3327-D1A1-4BFA-9BEA-09C979C2608D}" dt="2022-06-01T20:30:40.431" v="689" actId="26606"/>
          <ac:spMkLst>
            <pc:docMk/>
            <pc:sldMk cId="197339231" sldId="265"/>
            <ac:spMk id="6" creationId="{3741B58E-3B65-4A01-A276-975AB2CF8A08}"/>
          </ac:spMkLst>
        </pc:spChg>
        <pc:spChg chg="add">
          <ac:chgData name="Szadkowski Michał (STUD)" userId="e733f45f-31e9-4f09-8441-5485479f5ee2" providerId="ADAL" clId="{C26C3327-D1A1-4BFA-9BEA-09C979C2608D}" dt="2022-06-01T20:30:40.431" v="689" actId="26606"/>
          <ac:spMkLst>
            <pc:docMk/>
            <pc:sldMk cId="197339231" sldId="265"/>
            <ac:spMk id="7" creationId="{7AAC67C3-831B-4AB1-A259-DFB839CAFAFC}"/>
          </ac:spMkLst>
        </pc:spChg>
        <pc:spChg chg="add del">
          <ac:chgData name="Szadkowski Michał (STUD)" userId="e733f45f-31e9-4f09-8441-5485479f5ee2" providerId="ADAL" clId="{C26C3327-D1A1-4BFA-9BEA-09C979C2608D}" dt="2022-06-01T20:13:59.476" v="368" actId="26606"/>
          <ac:spMkLst>
            <pc:docMk/>
            <pc:sldMk cId="197339231" sldId="265"/>
            <ac:spMk id="8" creationId="{52C0B2E1-0268-42EC-ABD3-94F81A05BCBD}"/>
          </ac:spMkLst>
        </pc:spChg>
        <pc:spChg chg="add del">
          <ac:chgData name="Szadkowski Michał (STUD)" userId="e733f45f-31e9-4f09-8441-5485479f5ee2" providerId="ADAL" clId="{C26C3327-D1A1-4BFA-9BEA-09C979C2608D}" dt="2022-06-01T20:14:06.383" v="372" actId="26606"/>
          <ac:spMkLst>
            <pc:docMk/>
            <pc:sldMk cId="197339231" sldId="265"/>
            <ac:spMk id="9" creationId="{25C8D2C1-DA83-420D-9635-D52CE066B5DA}"/>
          </ac:spMkLst>
        </pc:spChg>
        <pc:spChg chg="add del">
          <ac:chgData name="Szadkowski Michał (STUD)" userId="e733f45f-31e9-4f09-8441-5485479f5ee2" providerId="ADAL" clId="{C26C3327-D1A1-4BFA-9BEA-09C979C2608D}" dt="2022-06-01T20:13:59.476" v="368" actId="26606"/>
          <ac:spMkLst>
            <pc:docMk/>
            <pc:sldMk cId="197339231" sldId="265"/>
            <ac:spMk id="10" creationId="{7D2256B4-48EA-40FC-BBC0-AA1EE6E0080C}"/>
          </ac:spMkLst>
        </pc:spChg>
        <pc:spChg chg="add del">
          <ac:chgData name="Szadkowski Michał (STUD)" userId="e733f45f-31e9-4f09-8441-5485479f5ee2" providerId="ADAL" clId="{C26C3327-D1A1-4BFA-9BEA-09C979C2608D}" dt="2022-06-01T20:14:06.383" v="372" actId="26606"/>
          <ac:spMkLst>
            <pc:docMk/>
            <pc:sldMk cId="197339231" sldId="265"/>
            <ac:spMk id="11" creationId="{434F74C9-6A0B-409E-AD1C-45B58BE91BB8}"/>
          </ac:spMkLst>
        </pc:spChg>
        <pc:spChg chg="add del">
          <ac:chgData name="Szadkowski Michał (STUD)" userId="e733f45f-31e9-4f09-8441-5485479f5ee2" providerId="ADAL" clId="{C26C3327-D1A1-4BFA-9BEA-09C979C2608D}" dt="2022-06-01T20:13:59.476" v="368" actId="26606"/>
          <ac:spMkLst>
            <pc:docMk/>
            <pc:sldMk cId="197339231" sldId="265"/>
            <ac:spMk id="14" creationId="{17D48500-E19A-4BAD-9A4A-6ED83BB73F2D}"/>
          </ac:spMkLst>
        </pc:spChg>
        <pc:spChg chg="add del">
          <ac:chgData name="Szadkowski Michał (STUD)" userId="e733f45f-31e9-4f09-8441-5485479f5ee2" providerId="ADAL" clId="{C26C3327-D1A1-4BFA-9BEA-09C979C2608D}" dt="2022-06-01T20:13:59.476" v="368" actId="26606"/>
          <ac:spMkLst>
            <pc:docMk/>
            <pc:sldMk cId="197339231" sldId="265"/>
            <ac:spMk id="16" creationId="{E879263E-7781-443B-B383-34A6A6BD508E}"/>
          </ac:spMkLst>
        </pc:spChg>
        <pc:spChg chg="add del">
          <ac:chgData name="Szadkowski Michał (STUD)" userId="e733f45f-31e9-4f09-8441-5485479f5ee2" providerId="ADAL" clId="{C26C3327-D1A1-4BFA-9BEA-09C979C2608D}" dt="2022-06-01T20:14:06.383" v="372" actId="26606"/>
          <ac:spMkLst>
            <pc:docMk/>
            <pc:sldMk cId="197339231" sldId="265"/>
            <ac:spMk id="17" creationId="{1C520CBD-F82E-44E4-BDA5-128716AD79C8}"/>
          </ac:spMkLst>
        </pc:spChg>
        <pc:spChg chg="add del">
          <ac:chgData name="Szadkowski Michał (STUD)" userId="e733f45f-31e9-4f09-8441-5485479f5ee2" providerId="ADAL" clId="{C26C3327-D1A1-4BFA-9BEA-09C979C2608D}" dt="2022-06-01T20:13:59.476" v="368" actId="26606"/>
          <ac:spMkLst>
            <pc:docMk/>
            <pc:sldMk cId="197339231" sldId="265"/>
            <ac:spMk id="18" creationId="{C30DE1BD-C9C5-48F0-960E-9E9EB2CE6D49}"/>
          </ac:spMkLst>
        </pc:spChg>
        <pc:spChg chg="add del">
          <ac:chgData name="Szadkowski Michał (STUD)" userId="e733f45f-31e9-4f09-8441-5485479f5ee2" providerId="ADAL" clId="{C26C3327-D1A1-4BFA-9BEA-09C979C2608D}" dt="2022-06-01T20:14:06.383" v="372" actId="26606"/>
          <ac:spMkLst>
            <pc:docMk/>
            <pc:sldMk cId="197339231" sldId="265"/>
            <ac:spMk id="19" creationId="{4618AE32-A526-42FC-A854-732740BD38DA}"/>
          </ac:spMkLst>
        </pc:spChg>
        <pc:spChg chg="add del">
          <ac:chgData name="Szadkowski Michał (STUD)" userId="e733f45f-31e9-4f09-8441-5485479f5ee2" providerId="ADAL" clId="{C26C3327-D1A1-4BFA-9BEA-09C979C2608D}" dt="2022-06-01T20:14:03.965" v="370" actId="26606"/>
          <ac:spMkLst>
            <pc:docMk/>
            <pc:sldMk cId="197339231" sldId="265"/>
            <ac:spMk id="20" creationId="{C22D9B36-9BE7-472B-8808-7E0D6810738F}"/>
          </ac:spMkLst>
        </pc:spChg>
        <pc:spChg chg="add del">
          <ac:chgData name="Szadkowski Michał (STUD)" userId="e733f45f-31e9-4f09-8441-5485479f5ee2" providerId="ADAL" clId="{C26C3327-D1A1-4BFA-9BEA-09C979C2608D}" dt="2022-06-01T20:14:03.965" v="370" actId="26606"/>
          <ac:spMkLst>
            <pc:docMk/>
            <pc:sldMk cId="197339231" sldId="265"/>
            <ac:spMk id="21" creationId="{52C0B2E1-0268-42EC-ABD3-94F81A05BCBD}"/>
          </ac:spMkLst>
        </pc:spChg>
        <pc:spChg chg="add del">
          <ac:chgData name="Szadkowski Michał (STUD)" userId="e733f45f-31e9-4f09-8441-5485479f5ee2" providerId="ADAL" clId="{C26C3327-D1A1-4BFA-9BEA-09C979C2608D}" dt="2022-06-01T20:14:03.965" v="370" actId="26606"/>
          <ac:spMkLst>
            <pc:docMk/>
            <pc:sldMk cId="197339231" sldId="265"/>
            <ac:spMk id="22" creationId="{7D2256B4-48EA-40FC-BBC0-AA1EE6E0080C}"/>
          </ac:spMkLst>
        </pc:spChg>
        <pc:spChg chg="add del">
          <ac:chgData name="Szadkowski Michał (STUD)" userId="e733f45f-31e9-4f09-8441-5485479f5ee2" providerId="ADAL" clId="{C26C3327-D1A1-4BFA-9BEA-09C979C2608D}" dt="2022-06-01T20:14:03.965" v="370" actId="26606"/>
          <ac:spMkLst>
            <pc:docMk/>
            <pc:sldMk cId="197339231" sldId="265"/>
            <ac:spMk id="24" creationId="{8C6E698C-8155-4B8B-BDC9-B7299772B509}"/>
          </ac:spMkLst>
        </pc:spChg>
        <pc:spChg chg="add del">
          <ac:chgData name="Szadkowski Michał (STUD)" userId="e733f45f-31e9-4f09-8441-5485479f5ee2" providerId="ADAL" clId="{C26C3327-D1A1-4BFA-9BEA-09C979C2608D}" dt="2022-06-01T20:14:03.965" v="370" actId="26606"/>
          <ac:spMkLst>
            <pc:docMk/>
            <pc:sldMk cId="197339231" sldId="265"/>
            <ac:spMk id="26" creationId="{8A549DE7-671D-4575-AF43-858FD99981CF}"/>
          </ac:spMkLst>
        </pc:spChg>
        <pc:spChg chg="add del">
          <ac:chgData name="Szadkowski Michał (STUD)" userId="e733f45f-31e9-4f09-8441-5485479f5ee2" providerId="ADAL" clId="{C26C3327-D1A1-4BFA-9BEA-09C979C2608D}" dt="2022-06-01T20:14:08.590" v="374" actId="26606"/>
          <ac:spMkLst>
            <pc:docMk/>
            <pc:sldMk cId="197339231" sldId="265"/>
            <ac:spMk id="27" creationId="{52C0B2E1-0268-42EC-ABD3-94F81A05BCBD}"/>
          </ac:spMkLst>
        </pc:spChg>
        <pc:spChg chg="add del">
          <ac:chgData name="Szadkowski Michał (STUD)" userId="e733f45f-31e9-4f09-8441-5485479f5ee2" providerId="ADAL" clId="{C26C3327-D1A1-4BFA-9BEA-09C979C2608D}" dt="2022-06-01T20:14:08.590" v="374" actId="26606"/>
          <ac:spMkLst>
            <pc:docMk/>
            <pc:sldMk cId="197339231" sldId="265"/>
            <ac:spMk id="28" creationId="{7D2256B4-48EA-40FC-BBC0-AA1EE6E0080C}"/>
          </ac:spMkLst>
        </pc:spChg>
        <pc:spChg chg="add del">
          <ac:chgData name="Szadkowski Michał (STUD)" userId="e733f45f-31e9-4f09-8441-5485479f5ee2" providerId="ADAL" clId="{C26C3327-D1A1-4BFA-9BEA-09C979C2608D}" dt="2022-06-01T20:14:08.590" v="374" actId="26606"/>
          <ac:spMkLst>
            <pc:docMk/>
            <pc:sldMk cId="197339231" sldId="265"/>
            <ac:spMk id="30" creationId="{8C6E698C-8155-4B8B-BDC9-B7299772B509}"/>
          </ac:spMkLst>
        </pc:spChg>
        <pc:spChg chg="add del">
          <ac:chgData name="Szadkowski Michał (STUD)" userId="e733f45f-31e9-4f09-8441-5485479f5ee2" providerId="ADAL" clId="{C26C3327-D1A1-4BFA-9BEA-09C979C2608D}" dt="2022-06-01T20:14:08.590" v="374" actId="26606"/>
          <ac:spMkLst>
            <pc:docMk/>
            <pc:sldMk cId="197339231" sldId="265"/>
            <ac:spMk id="32" creationId="{A05250E5-90D0-4E41-B9BD-FF661DE54040}"/>
          </ac:spMkLst>
        </pc:spChg>
        <pc:spChg chg="add">
          <ac:chgData name="Szadkowski Michał (STUD)" userId="e733f45f-31e9-4f09-8441-5485479f5ee2" providerId="ADAL" clId="{C26C3327-D1A1-4BFA-9BEA-09C979C2608D}" dt="2022-06-01T20:30:40.431" v="689" actId="26606"/>
          <ac:spMkLst>
            <pc:docMk/>
            <pc:sldMk cId="197339231" sldId="265"/>
            <ac:spMk id="33" creationId="{054B3F04-9EAC-45C0-B3CE-0387EEA10A0C}"/>
          </ac:spMkLst>
        </pc:spChg>
        <pc:spChg chg="add del">
          <ac:chgData name="Szadkowski Michał (STUD)" userId="e733f45f-31e9-4f09-8441-5485479f5ee2" providerId="ADAL" clId="{C26C3327-D1A1-4BFA-9BEA-09C979C2608D}" dt="2022-06-01T20:14:09.772" v="376" actId="26606"/>
          <ac:spMkLst>
            <pc:docMk/>
            <pc:sldMk cId="197339231" sldId="265"/>
            <ac:spMk id="34" creationId="{CECF0FC6-D57B-48B6-9036-F4FFD91A4B34}"/>
          </ac:spMkLst>
        </pc:spChg>
        <pc:spChg chg="add del">
          <ac:chgData name="Szadkowski Michał (STUD)" userId="e733f45f-31e9-4f09-8441-5485479f5ee2" providerId="ADAL" clId="{C26C3327-D1A1-4BFA-9BEA-09C979C2608D}" dt="2022-06-01T20:14:09.772" v="376" actId="26606"/>
          <ac:spMkLst>
            <pc:docMk/>
            <pc:sldMk cId="197339231" sldId="265"/>
            <ac:spMk id="35" creationId="{717A211C-5863-4303-AC3D-AEBFDF6D6A4C}"/>
          </ac:spMkLst>
        </pc:spChg>
        <pc:spChg chg="add del">
          <ac:chgData name="Szadkowski Michał (STUD)" userId="e733f45f-31e9-4f09-8441-5485479f5ee2" providerId="ADAL" clId="{C26C3327-D1A1-4BFA-9BEA-09C979C2608D}" dt="2022-06-01T20:14:09.772" v="376" actId="26606"/>
          <ac:spMkLst>
            <pc:docMk/>
            <pc:sldMk cId="197339231" sldId="265"/>
            <ac:spMk id="36" creationId="{087519CD-2FFF-42E3-BB0C-FEAA828BA5DB}"/>
          </ac:spMkLst>
        </pc:spChg>
        <pc:spChg chg="add del">
          <ac:chgData name="Szadkowski Michał (STUD)" userId="e733f45f-31e9-4f09-8441-5485479f5ee2" providerId="ADAL" clId="{C26C3327-D1A1-4BFA-9BEA-09C979C2608D}" dt="2022-06-01T20:14:11.191" v="379" actId="26606"/>
          <ac:spMkLst>
            <pc:docMk/>
            <pc:sldMk cId="197339231" sldId="265"/>
            <ac:spMk id="38" creationId="{25C8D2C1-DA83-420D-9635-D52CE066B5DA}"/>
          </ac:spMkLst>
        </pc:spChg>
        <pc:spChg chg="add del">
          <ac:chgData name="Szadkowski Michał (STUD)" userId="e733f45f-31e9-4f09-8441-5485479f5ee2" providerId="ADAL" clId="{C26C3327-D1A1-4BFA-9BEA-09C979C2608D}" dt="2022-06-01T20:14:11.191" v="379" actId="26606"/>
          <ac:spMkLst>
            <pc:docMk/>
            <pc:sldMk cId="197339231" sldId="265"/>
            <ac:spMk id="39" creationId="{434F74C9-6A0B-409E-AD1C-45B58BE91BB8}"/>
          </ac:spMkLst>
        </pc:spChg>
        <pc:spChg chg="add del">
          <ac:chgData name="Szadkowski Michał (STUD)" userId="e733f45f-31e9-4f09-8441-5485479f5ee2" providerId="ADAL" clId="{C26C3327-D1A1-4BFA-9BEA-09C979C2608D}" dt="2022-06-01T20:14:11.191" v="379" actId="26606"/>
          <ac:spMkLst>
            <pc:docMk/>
            <pc:sldMk cId="197339231" sldId="265"/>
            <ac:spMk id="41" creationId="{A9286AD2-18A9-4868-A4E3-7A2097A20810}"/>
          </ac:spMkLst>
        </pc:spChg>
        <pc:spChg chg="add del">
          <ac:chgData name="Szadkowski Michał (STUD)" userId="e733f45f-31e9-4f09-8441-5485479f5ee2" providerId="ADAL" clId="{C26C3327-D1A1-4BFA-9BEA-09C979C2608D}" dt="2022-06-01T20:27:11.977" v="655" actId="26606"/>
          <ac:spMkLst>
            <pc:docMk/>
            <pc:sldMk cId="197339231" sldId="265"/>
            <ac:spMk id="45" creationId="{3741B58E-3B65-4A01-A276-975AB2CF8A08}"/>
          </ac:spMkLst>
        </pc:spChg>
        <pc:spChg chg="add del">
          <ac:chgData name="Szadkowski Michał (STUD)" userId="e733f45f-31e9-4f09-8441-5485479f5ee2" providerId="ADAL" clId="{C26C3327-D1A1-4BFA-9BEA-09C979C2608D}" dt="2022-06-01T20:27:11.977" v="655" actId="26606"/>
          <ac:spMkLst>
            <pc:docMk/>
            <pc:sldMk cId="197339231" sldId="265"/>
            <ac:spMk id="46" creationId="{7AAC67C3-831B-4AB1-A259-DFB839CAFAFC}"/>
          </ac:spMkLst>
        </pc:spChg>
        <pc:spChg chg="add del">
          <ac:chgData name="Szadkowski Michał (STUD)" userId="e733f45f-31e9-4f09-8441-5485479f5ee2" providerId="ADAL" clId="{C26C3327-D1A1-4BFA-9BEA-09C979C2608D}" dt="2022-06-01T20:27:11.977" v="655" actId="26606"/>
          <ac:spMkLst>
            <pc:docMk/>
            <pc:sldMk cId="197339231" sldId="265"/>
            <ac:spMk id="47" creationId="{054B3F04-9EAC-45C0-B3CE-0387EEA10A0C}"/>
          </ac:spMkLst>
        </pc:spChg>
        <pc:spChg chg="add del">
          <ac:chgData name="Szadkowski Michał (STUD)" userId="e733f45f-31e9-4f09-8441-5485479f5ee2" providerId="ADAL" clId="{C26C3327-D1A1-4BFA-9BEA-09C979C2608D}" dt="2022-06-01T20:26:53.183" v="630" actId="26606"/>
          <ac:spMkLst>
            <pc:docMk/>
            <pc:sldMk cId="197339231" sldId="265"/>
            <ac:spMk id="52" creationId="{52C0B2E1-0268-42EC-ABD3-94F81A05BCBD}"/>
          </ac:spMkLst>
        </pc:spChg>
        <pc:spChg chg="add del">
          <ac:chgData name="Szadkowski Michał (STUD)" userId="e733f45f-31e9-4f09-8441-5485479f5ee2" providerId="ADAL" clId="{C26C3327-D1A1-4BFA-9BEA-09C979C2608D}" dt="2022-06-01T20:27:03.468" v="642" actId="26606"/>
          <ac:spMkLst>
            <pc:docMk/>
            <pc:sldMk cId="197339231" sldId="265"/>
            <ac:spMk id="53" creationId="{25C8D2C1-DA83-420D-9635-D52CE066B5DA}"/>
          </ac:spMkLst>
        </pc:spChg>
        <pc:spChg chg="add del">
          <ac:chgData name="Szadkowski Michał (STUD)" userId="e733f45f-31e9-4f09-8441-5485479f5ee2" providerId="ADAL" clId="{C26C3327-D1A1-4BFA-9BEA-09C979C2608D}" dt="2022-06-01T20:26:53.183" v="630" actId="26606"/>
          <ac:spMkLst>
            <pc:docMk/>
            <pc:sldMk cId="197339231" sldId="265"/>
            <ac:spMk id="54" creationId="{7D2256B4-48EA-40FC-BBC0-AA1EE6E0080C}"/>
          </ac:spMkLst>
        </pc:spChg>
        <pc:spChg chg="add del">
          <ac:chgData name="Szadkowski Michał (STUD)" userId="e733f45f-31e9-4f09-8441-5485479f5ee2" providerId="ADAL" clId="{C26C3327-D1A1-4BFA-9BEA-09C979C2608D}" dt="2022-06-01T20:27:03.468" v="642" actId="26606"/>
          <ac:spMkLst>
            <pc:docMk/>
            <pc:sldMk cId="197339231" sldId="265"/>
            <ac:spMk id="55" creationId="{434F74C9-6A0B-409E-AD1C-45B58BE91BB8}"/>
          </ac:spMkLst>
        </pc:spChg>
        <pc:spChg chg="add del">
          <ac:chgData name="Szadkowski Michał (STUD)" userId="e733f45f-31e9-4f09-8441-5485479f5ee2" providerId="ADAL" clId="{C26C3327-D1A1-4BFA-9BEA-09C979C2608D}" dt="2022-06-01T20:26:53.183" v="630" actId="26606"/>
          <ac:spMkLst>
            <pc:docMk/>
            <pc:sldMk cId="197339231" sldId="265"/>
            <ac:spMk id="58" creationId="{8C6E698C-8155-4B8B-BDC9-B7299772B509}"/>
          </ac:spMkLst>
        </pc:spChg>
        <pc:spChg chg="add del">
          <ac:chgData name="Szadkowski Michał (STUD)" userId="e733f45f-31e9-4f09-8441-5485479f5ee2" providerId="ADAL" clId="{C26C3327-D1A1-4BFA-9BEA-09C979C2608D}" dt="2022-06-01T20:27:03.468" v="642" actId="26606"/>
          <ac:spMkLst>
            <pc:docMk/>
            <pc:sldMk cId="197339231" sldId="265"/>
            <ac:spMk id="59" creationId="{90AA6468-80AC-4DDF-9CFB-C7A9507E203F}"/>
          </ac:spMkLst>
        </pc:spChg>
        <pc:spChg chg="add del">
          <ac:chgData name="Szadkowski Michał (STUD)" userId="e733f45f-31e9-4f09-8441-5485479f5ee2" providerId="ADAL" clId="{C26C3327-D1A1-4BFA-9BEA-09C979C2608D}" dt="2022-06-01T20:27:03.468" v="642" actId="26606"/>
          <ac:spMkLst>
            <pc:docMk/>
            <pc:sldMk cId="197339231" sldId="265"/>
            <ac:spMk id="61" creationId="{4AB900CC-5074-4746-A1A4-AF640455BD43}"/>
          </ac:spMkLst>
        </pc:spChg>
        <pc:spChg chg="add del">
          <ac:chgData name="Szadkowski Michał (STUD)" userId="e733f45f-31e9-4f09-8441-5485479f5ee2" providerId="ADAL" clId="{C26C3327-D1A1-4BFA-9BEA-09C979C2608D}" dt="2022-06-01T20:26:53.183" v="630" actId="26606"/>
          <ac:spMkLst>
            <pc:docMk/>
            <pc:sldMk cId="197339231" sldId="265"/>
            <ac:spMk id="62" creationId="{8A549DE7-671D-4575-AF43-858FD99981CF}"/>
          </ac:spMkLst>
        </pc:spChg>
        <pc:spChg chg="add del">
          <ac:chgData name="Szadkowski Michał (STUD)" userId="e733f45f-31e9-4f09-8441-5485479f5ee2" providerId="ADAL" clId="{C26C3327-D1A1-4BFA-9BEA-09C979C2608D}" dt="2022-06-01T20:27:04.658" v="644" actId="26606"/>
          <ac:spMkLst>
            <pc:docMk/>
            <pc:sldMk cId="197339231" sldId="265"/>
            <ac:spMk id="63" creationId="{25C8D2C1-DA83-420D-9635-D52CE066B5DA}"/>
          </ac:spMkLst>
        </pc:spChg>
        <pc:spChg chg="add del">
          <ac:chgData name="Szadkowski Michał (STUD)" userId="e733f45f-31e9-4f09-8441-5485479f5ee2" providerId="ADAL" clId="{C26C3327-D1A1-4BFA-9BEA-09C979C2608D}" dt="2022-06-01T20:26:53.183" v="630" actId="26606"/>
          <ac:spMkLst>
            <pc:docMk/>
            <pc:sldMk cId="197339231" sldId="265"/>
            <ac:spMk id="64" creationId="{C22D9B36-9BE7-472B-8808-7E0D6810738F}"/>
          </ac:spMkLst>
        </pc:spChg>
        <pc:spChg chg="add del">
          <ac:chgData name="Szadkowski Michał (STUD)" userId="e733f45f-31e9-4f09-8441-5485479f5ee2" providerId="ADAL" clId="{C26C3327-D1A1-4BFA-9BEA-09C979C2608D}" dt="2022-06-01T20:27:04.658" v="644" actId="26606"/>
          <ac:spMkLst>
            <pc:docMk/>
            <pc:sldMk cId="197339231" sldId="265"/>
            <ac:spMk id="65" creationId="{434F74C9-6A0B-409E-AD1C-45B58BE91BB8}"/>
          </ac:spMkLst>
        </pc:spChg>
        <pc:spChg chg="add del">
          <ac:chgData name="Szadkowski Michał (STUD)" userId="e733f45f-31e9-4f09-8441-5485479f5ee2" providerId="ADAL" clId="{C26C3327-D1A1-4BFA-9BEA-09C979C2608D}" dt="2022-06-01T20:26:56.389" v="632" actId="26606"/>
          <ac:spMkLst>
            <pc:docMk/>
            <pc:sldMk cId="197339231" sldId="265"/>
            <ac:spMk id="66" creationId="{52C0B2E1-0268-42EC-ABD3-94F81A05BCBD}"/>
          </ac:spMkLst>
        </pc:spChg>
        <pc:spChg chg="add del">
          <ac:chgData name="Szadkowski Michał (STUD)" userId="e733f45f-31e9-4f09-8441-5485479f5ee2" providerId="ADAL" clId="{C26C3327-D1A1-4BFA-9BEA-09C979C2608D}" dt="2022-06-01T20:26:56.389" v="632" actId="26606"/>
          <ac:spMkLst>
            <pc:docMk/>
            <pc:sldMk cId="197339231" sldId="265"/>
            <ac:spMk id="67" creationId="{7D2256B4-48EA-40FC-BBC0-AA1EE6E0080C}"/>
          </ac:spMkLst>
        </pc:spChg>
        <pc:spChg chg="add del">
          <ac:chgData name="Szadkowski Michał (STUD)" userId="e733f45f-31e9-4f09-8441-5485479f5ee2" providerId="ADAL" clId="{C26C3327-D1A1-4BFA-9BEA-09C979C2608D}" dt="2022-06-01T20:26:56.389" v="632" actId="26606"/>
          <ac:spMkLst>
            <pc:docMk/>
            <pc:sldMk cId="197339231" sldId="265"/>
            <ac:spMk id="69" creationId="{88C4CF77-7AF8-4122-A7B0-041ABDF16B2B}"/>
          </ac:spMkLst>
        </pc:spChg>
        <pc:spChg chg="add del">
          <ac:chgData name="Szadkowski Michał (STUD)" userId="e733f45f-31e9-4f09-8441-5485479f5ee2" providerId="ADAL" clId="{C26C3327-D1A1-4BFA-9BEA-09C979C2608D}" dt="2022-06-01T20:26:56.389" v="632" actId="26606"/>
          <ac:spMkLst>
            <pc:docMk/>
            <pc:sldMk cId="197339231" sldId="265"/>
            <ac:spMk id="70" creationId="{D509D458-5758-41CE-89DE-485C1BBCD86D}"/>
          </ac:spMkLst>
        </pc:spChg>
        <pc:spChg chg="add del">
          <ac:chgData name="Szadkowski Michał (STUD)" userId="e733f45f-31e9-4f09-8441-5485479f5ee2" providerId="ADAL" clId="{C26C3327-D1A1-4BFA-9BEA-09C979C2608D}" dt="2022-06-01T20:26:56.389" v="632" actId="26606"/>
          <ac:spMkLst>
            <pc:docMk/>
            <pc:sldMk cId="197339231" sldId="265"/>
            <ac:spMk id="71" creationId="{1D38966F-378A-47DC-83CC-D5A783224D48}"/>
          </ac:spMkLst>
        </pc:spChg>
        <pc:spChg chg="add del">
          <ac:chgData name="Szadkowski Michał (STUD)" userId="e733f45f-31e9-4f09-8441-5485479f5ee2" providerId="ADAL" clId="{C26C3327-D1A1-4BFA-9BEA-09C979C2608D}" dt="2022-06-01T20:26:57.510" v="634" actId="26606"/>
          <ac:spMkLst>
            <pc:docMk/>
            <pc:sldMk cId="197339231" sldId="265"/>
            <ac:spMk id="73" creationId="{CECF0FC6-D57B-48B6-9036-F4FFD91A4B34}"/>
          </ac:spMkLst>
        </pc:spChg>
        <pc:spChg chg="add del">
          <ac:chgData name="Szadkowski Michał (STUD)" userId="e733f45f-31e9-4f09-8441-5485479f5ee2" providerId="ADAL" clId="{C26C3327-D1A1-4BFA-9BEA-09C979C2608D}" dt="2022-06-01T20:26:57.510" v="634" actId="26606"/>
          <ac:spMkLst>
            <pc:docMk/>
            <pc:sldMk cId="197339231" sldId="265"/>
            <ac:spMk id="74" creationId="{717A211C-5863-4303-AC3D-AEBFDF6D6A4C}"/>
          </ac:spMkLst>
        </pc:spChg>
        <pc:spChg chg="add del">
          <ac:chgData name="Szadkowski Michał (STUD)" userId="e733f45f-31e9-4f09-8441-5485479f5ee2" providerId="ADAL" clId="{C26C3327-D1A1-4BFA-9BEA-09C979C2608D}" dt="2022-06-01T20:26:57.510" v="634" actId="26606"/>
          <ac:spMkLst>
            <pc:docMk/>
            <pc:sldMk cId="197339231" sldId="265"/>
            <ac:spMk id="75" creationId="{087519CD-2FFF-42E3-BB0C-FEAA828BA5DB}"/>
          </ac:spMkLst>
        </pc:spChg>
        <pc:spChg chg="add del">
          <ac:chgData name="Szadkowski Michał (STUD)" userId="e733f45f-31e9-4f09-8441-5485479f5ee2" providerId="ADAL" clId="{C26C3327-D1A1-4BFA-9BEA-09C979C2608D}" dt="2022-06-01T20:26:58.730" v="636" actId="26606"/>
          <ac:spMkLst>
            <pc:docMk/>
            <pc:sldMk cId="197339231" sldId="265"/>
            <ac:spMk id="77" creationId="{52C0B2E1-0268-42EC-ABD3-94F81A05BCBD}"/>
          </ac:spMkLst>
        </pc:spChg>
        <pc:spChg chg="add del">
          <ac:chgData name="Szadkowski Michał (STUD)" userId="e733f45f-31e9-4f09-8441-5485479f5ee2" providerId="ADAL" clId="{C26C3327-D1A1-4BFA-9BEA-09C979C2608D}" dt="2022-06-01T20:26:58.730" v="636" actId="26606"/>
          <ac:spMkLst>
            <pc:docMk/>
            <pc:sldMk cId="197339231" sldId="265"/>
            <ac:spMk id="78" creationId="{7D2256B4-48EA-40FC-BBC0-AA1EE6E0080C}"/>
          </ac:spMkLst>
        </pc:spChg>
        <pc:spChg chg="add del">
          <ac:chgData name="Szadkowski Michał (STUD)" userId="e733f45f-31e9-4f09-8441-5485479f5ee2" providerId="ADAL" clId="{C26C3327-D1A1-4BFA-9BEA-09C979C2608D}" dt="2022-06-01T20:26:58.730" v="636" actId="26606"/>
          <ac:spMkLst>
            <pc:docMk/>
            <pc:sldMk cId="197339231" sldId="265"/>
            <ac:spMk id="80" creationId="{F3B3B6C5-748F-437C-AE76-DB11FEA99E16}"/>
          </ac:spMkLst>
        </pc:spChg>
        <pc:spChg chg="add del">
          <ac:chgData name="Szadkowski Michał (STUD)" userId="e733f45f-31e9-4f09-8441-5485479f5ee2" providerId="ADAL" clId="{C26C3327-D1A1-4BFA-9BEA-09C979C2608D}" dt="2022-06-01T20:26:58.730" v="636" actId="26606"/>
          <ac:spMkLst>
            <pc:docMk/>
            <pc:sldMk cId="197339231" sldId="265"/>
            <ac:spMk id="81" creationId="{197CEB5D-9BB2-475C-BA8D-AC88BB8C976E}"/>
          </ac:spMkLst>
        </pc:spChg>
        <pc:spChg chg="add del">
          <ac:chgData name="Szadkowski Michał (STUD)" userId="e733f45f-31e9-4f09-8441-5485479f5ee2" providerId="ADAL" clId="{C26C3327-D1A1-4BFA-9BEA-09C979C2608D}" dt="2022-06-01T20:27:04.658" v="644" actId="26606"/>
          <ac:spMkLst>
            <pc:docMk/>
            <pc:sldMk cId="197339231" sldId="265"/>
            <ac:spMk id="83" creationId="{E9ED41B5-F9B0-4DE1-8C59-A980468A703A}"/>
          </ac:spMkLst>
        </pc:spChg>
        <pc:spChg chg="add del">
          <ac:chgData name="Szadkowski Michał (STUD)" userId="e733f45f-31e9-4f09-8441-5485479f5ee2" providerId="ADAL" clId="{C26C3327-D1A1-4BFA-9BEA-09C979C2608D}" dt="2022-06-01T20:27:00.429" v="638" actId="26606"/>
          <ac:spMkLst>
            <pc:docMk/>
            <pc:sldMk cId="197339231" sldId="265"/>
            <ac:spMk id="84" creationId="{52C0B2E1-0268-42EC-ABD3-94F81A05BCBD}"/>
          </ac:spMkLst>
        </pc:spChg>
        <pc:spChg chg="add del">
          <ac:chgData name="Szadkowski Michał (STUD)" userId="e733f45f-31e9-4f09-8441-5485479f5ee2" providerId="ADAL" clId="{C26C3327-D1A1-4BFA-9BEA-09C979C2608D}" dt="2022-06-01T20:27:00.429" v="638" actId="26606"/>
          <ac:spMkLst>
            <pc:docMk/>
            <pc:sldMk cId="197339231" sldId="265"/>
            <ac:spMk id="85" creationId="{7D2256B4-48EA-40FC-BBC0-AA1EE6E0080C}"/>
          </ac:spMkLst>
        </pc:spChg>
        <pc:spChg chg="add del">
          <ac:chgData name="Szadkowski Michał (STUD)" userId="e733f45f-31e9-4f09-8441-5485479f5ee2" providerId="ADAL" clId="{C26C3327-D1A1-4BFA-9BEA-09C979C2608D}" dt="2022-06-01T20:27:00.429" v="638" actId="26606"/>
          <ac:spMkLst>
            <pc:docMk/>
            <pc:sldMk cId="197339231" sldId="265"/>
            <ac:spMk id="87" creationId="{FBDCECDC-EEE3-4128-AA5E-82A8C08796E8}"/>
          </ac:spMkLst>
        </pc:spChg>
        <pc:spChg chg="add del">
          <ac:chgData name="Szadkowski Michał (STUD)" userId="e733f45f-31e9-4f09-8441-5485479f5ee2" providerId="ADAL" clId="{C26C3327-D1A1-4BFA-9BEA-09C979C2608D}" dt="2022-06-01T20:27:00.429" v="638" actId="26606"/>
          <ac:spMkLst>
            <pc:docMk/>
            <pc:sldMk cId="197339231" sldId="265"/>
            <ac:spMk id="88" creationId="{4260EDE0-989C-4E16-AF94-F652294D828E}"/>
          </ac:spMkLst>
        </pc:spChg>
        <pc:spChg chg="add del">
          <ac:chgData name="Szadkowski Michał (STUD)" userId="e733f45f-31e9-4f09-8441-5485479f5ee2" providerId="ADAL" clId="{C26C3327-D1A1-4BFA-9BEA-09C979C2608D}" dt="2022-06-01T20:27:00.429" v="638" actId="26606"/>
          <ac:spMkLst>
            <pc:docMk/>
            <pc:sldMk cId="197339231" sldId="265"/>
            <ac:spMk id="89" creationId="{1F3985C0-E548-44D2-B30E-F3E42DADE133}"/>
          </ac:spMkLst>
        </pc:spChg>
        <pc:spChg chg="add del">
          <ac:chgData name="Szadkowski Michał (STUD)" userId="e733f45f-31e9-4f09-8441-5485479f5ee2" providerId="ADAL" clId="{C26C3327-D1A1-4BFA-9BEA-09C979C2608D}" dt="2022-06-01T20:27:04.658" v="644" actId="26606"/>
          <ac:spMkLst>
            <pc:docMk/>
            <pc:sldMk cId="197339231" sldId="265"/>
            <ac:spMk id="90" creationId="{C482A030-873A-4216-B6A6-C3348B9CA2A1}"/>
          </ac:spMkLst>
        </pc:spChg>
        <pc:spChg chg="add del">
          <ac:chgData name="Szadkowski Michał (STUD)" userId="e733f45f-31e9-4f09-8441-5485479f5ee2" providerId="ADAL" clId="{C26C3327-D1A1-4BFA-9BEA-09C979C2608D}" dt="2022-06-01T20:27:02.448" v="640" actId="26606"/>
          <ac:spMkLst>
            <pc:docMk/>
            <pc:sldMk cId="197339231" sldId="265"/>
            <ac:spMk id="91" creationId="{CECF0FC6-D57B-48B6-9036-F4FFD91A4B34}"/>
          </ac:spMkLst>
        </pc:spChg>
        <pc:spChg chg="add del">
          <ac:chgData name="Szadkowski Michał (STUD)" userId="e733f45f-31e9-4f09-8441-5485479f5ee2" providerId="ADAL" clId="{C26C3327-D1A1-4BFA-9BEA-09C979C2608D}" dt="2022-06-01T20:27:02.448" v="640" actId="26606"/>
          <ac:spMkLst>
            <pc:docMk/>
            <pc:sldMk cId="197339231" sldId="265"/>
            <ac:spMk id="92" creationId="{717A211C-5863-4303-AC3D-AEBFDF6D6A4C}"/>
          </ac:spMkLst>
        </pc:spChg>
        <pc:spChg chg="add del">
          <ac:chgData name="Szadkowski Michał (STUD)" userId="e733f45f-31e9-4f09-8441-5485479f5ee2" providerId="ADAL" clId="{C26C3327-D1A1-4BFA-9BEA-09C979C2608D}" dt="2022-06-01T20:27:02.448" v="640" actId="26606"/>
          <ac:spMkLst>
            <pc:docMk/>
            <pc:sldMk cId="197339231" sldId="265"/>
            <ac:spMk id="93" creationId="{087519CD-2FFF-42E3-BB0C-FEAA828BA5DB}"/>
          </ac:spMkLst>
        </pc:spChg>
        <pc:spChg chg="add del">
          <ac:chgData name="Szadkowski Michał (STUD)" userId="e733f45f-31e9-4f09-8441-5485479f5ee2" providerId="ADAL" clId="{C26C3327-D1A1-4BFA-9BEA-09C979C2608D}" dt="2022-06-01T20:27:05.883" v="646" actId="26606"/>
          <ac:spMkLst>
            <pc:docMk/>
            <pc:sldMk cId="197339231" sldId="265"/>
            <ac:spMk id="94" creationId="{52C0B2E1-0268-42EC-ABD3-94F81A05BCBD}"/>
          </ac:spMkLst>
        </pc:spChg>
        <pc:spChg chg="add del">
          <ac:chgData name="Szadkowski Michał (STUD)" userId="e733f45f-31e9-4f09-8441-5485479f5ee2" providerId="ADAL" clId="{C26C3327-D1A1-4BFA-9BEA-09C979C2608D}" dt="2022-06-01T20:27:05.883" v="646" actId="26606"/>
          <ac:spMkLst>
            <pc:docMk/>
            <pc:sldMk cId="197339231" sldId="265"/>
            <ac:spMk id="95" creationId="{7D2256B4-48EA-40FC-BBC0-AA1EE6E0080C}"/>
          </ac:spMkLst>
        </pc:spChg>
        <pc:spChg chg="add del">
          <ac:chgData name="Szadkowski Michał (STUD)" userId="e733f45f-31e9-4f09-8441-5485479f5ee2" providerId="ADAL" clId="{C26C3327-D1A1-4BFA-9BEA-09C979C2608D}" dt="2022-06-01T20:27:05.883" v="646" actId="26606"/>
          <ac:spMkLst>
            <pc:docMk/>
            <pc:sldMk cId="197339231" sldId="265"/>
            <ac:spMk id="97" creationId="{8C6E698C-8155-4B8B-BDC9-B7299772B509}"/>
          </ac:spMkLst>
        </pc:spChg>
        <pc:spChg chg="add del">
          <ac:chgData name="Szadkowski Michał (STUD)" userId="e733f45f-31e9-4f09-8441-5485479f5ee2" providerId="ADAL" clId="{C26C3327-D1A1-4BFA-9BEA-09C979C2608D}" dt="2022-06-01T20:27:05.883" v="646" actId="26606"/>
          <ac:spMkLst>
            <pc:docMk/>
            <pc:sldMk cId="197339231" sldId="265"/>
            <ac:spMk id="99" creationId="{A05250E5-90D0-4E41-B9BD-FF661DE54040}"/>
          </ac:spMkLst>
        </pc:spChg>
        <pc:spChg chg="add del">
          <ac:chgData name="Szadkowski Michał (STUD)" userId="e733f45f-31e9-4f09-8441-5485479f5ee2" providerId="ADAL" clId="{C26C3327-D1A1-4BFA-9BEA-09C979C2608D}" dt="2022-06-01T20:27:06.594" v="648" actId="26606"/>
          <ac:spMkLst>
            <pc:docMk/>
            <pc:sldMk cId="197339231" sldId="265"/>
            <ac:spMk id="101" creationId="{25C8D2C1-DA83-420D-9635-D52CE066B5DA}"/>
          </ac:spMkLst>
        </pc:spChg>
        <pc:spChg chg="add del">
          <ac:chgData name="Szadkowski Michał (STUD)" userId="e733f45f-31e9-4f09-8441-5485479f5ee2" providerId="ADAL" clId="{C26C3327-D1A1-4BFA-9BEA-09C979C2608D}" dt="2022-06-01T20:27:06.594" v="648" actId="26606"/>
          <ac:spMkLst>
            <pc:docMk/>
            <pc:sldMk cId="197339231" sldId="265"/>
            <ac:spMk id="102" creationId="{434F74C9-6A0B-409E-AD1C-45B58BE91BB8}"/>
          </ac:spMkLst>
        </pc:spChg>
        <pc:spChg chg="add del">
          <ac:chgData name="Szadkowski Michał (STUD)" userId="e733f45f-31e9-4f09-8441-5485479f5ee2" providerId="ADAL" clId="{C26C3327-D1A1-4BFA-9BEA-09C979C2608D}" dt="2022-06-01T20:27:06.594" v="648" actId="26606"/>
          <ac:spMkLst>
            <pc:docMk/>
            <pc:sldMk cId="197339231" sldId="265"/>
            <ac:spMk id="106" creationId="{B9E780F8-2452-4595-A281-E594BA83DB0D}"/>
          </ac:spMkLst>
        </pc:spChg>
        <pc:spChg chg="add del">
          <ac:chgData name="Szadkowski Michał (STUD)" userId="e733f45f-31e9-4f09-8441-5485479f5ee2" providerId="ADAL" clId="{C26C3327-D1A1-4BFA-9BEA-09C979C2608D}" dt="2022-06-01T20:27:06.594" v="648" actId="26606"/>
          <ac:spMkLst>
            <pc:docMk/>
            <pc:sldMk cId="197339231" sldId="265"/>
            <ac:spMk id="107" creationId="{A917F44A-7774-4C79-BEDC-0CC73C8C0E04}"/>
          </ac:spMkLst>
        </pc:spChg>
        <pc:spChg chg="add del">
          <ac:chgData name="Szadkowski Michał (STUD)" userId="e733f45f-31e9-4f09-8441-5485479f5ee2" providerId="ADAL" clId="{C26C3327-D1A1-4BFA-9BEA-09C979C2608D}" dt="2022-06-01T20:27:08.694" v="650" actId="26606"/>
          <ac:spMkLst>
            <pc:docMk/>
            <pc:sldMk cId="197339231" sldId="265"/>
            <ac:spMk id="109" creationId="{35230A27-1553-42F8-99D7-829868E13715}"/>
          </ac:spMkLst>
        </pc:spChg>
        <pc:spChg chg="add del">
          <ac:chgData name="Szadkowski Michał (STUD)" userId="e733f45f-31e9-4f09-8441-5485479f5ee2" providerId="ADAL" clId="{C26C3327-D1A1-4BFA-9BEA-09C979C2608D}" dt="2022-06-01T20:27:08.694" v="650" actId="26606"/>
          <ac:spMkLst>
            <pc:docMk/>
            <pc:sldMk cId="197339231" sldId="265"/>
            <ac:spMk id="110" creationId="{A772232D-B4D6-429F-B3D1-2D9891B85E08}"/>
          </ac:spMkLst>
        </pc:spChg>
        <pc:spChg chg="add del">
          <ac:chgData name="Szadkowski Michał (STUD)" userId="e733f45f-31e9-4f09-8441-5485479f5ee2" providerId="ADAL" clId="{C26C3327-D1A1-4BFA-9BEA-09C979C2608D}" dt="2022-06-01T20:27:10.280" v="652" actId="26606"/>
          <ac:spMkLst>
            <pc:docMk/>
            <pc:sldMk cId="197339231" sldId="265"/>
            <ac:spMk id="113" creationId="{52C0B2E1-0268-42EC-ABD3-94F81A05BCBD}"/>
          </ac:spMkLst>
        </pc:spChg>
        <pc:spChg chg="add del">
          <ac:chgData name="Szadkowski Michał (STUD)" userId="e733f45f-31e9-4f09-8441-5485479f5ee2" providerId="ADAL" clId="{C26C3327-D1A1-4BFA-9BEA-09C979C2608D}" dt="2022-06-01T20:27:10.280" v="652" actId="26606"/>
          <ac:spMkLst>
            <pc:docMk/>
            <pc:sldMk cId="197339231" sldId="265"/>
            <ac:spMk id="114" creationId="{7D2256B4-48EA-40FC-BBC0-AA1EE6E0080C}"/>
          </ac:spMkLst>
        </pc:spChg>
        <pc:spChg chg="add del">
          <ac:chgData name="Szadkowski Michał (STUD)" userId="e733f45f-31e9-4f09-8441-5485479f5ee2" providerId="ADAL" clId="{C26C3327-D1A1-4BFA-9BEA-09C979C2608D}" dt="2022-06-01T20:27:10.280" v="652" actId="26606"/>
          <ac:spMkLst>
            <pc:docMk/>
            <pc:sldMk cId="197339231" sldId="265"/>
            <ac:spMk id="116" creationId="{FBDCECDC-EEE3-4128-AA5E-82A8C08796E8}"/>
          </ac:spMkLst>
        </pc:spChg>
        <pc:spChg chg="add del">
          <ac:chgData name="Szadkowski Michał (STUD)" userId="e733f45f-31e9-4f09-8441-5485479f5ee2" providerId="ADAL" clId="{C26C3327-D1A1-4BFA-9BEA-09C979C2608D}" dt="2022-06-01T20:27:10.280" v="652" actId="26606"/>
          <ac:spMkLst>
            <pc:docMk/>
            <pc:sldMk cId="197339231" sldId="265"/>
            <ac:spMk id="117" creationId="{4260EDE0-989C-4E16-AF94-F652294D828E}"/>
          </ac:spMkLst>
        </pc:spChg>
        <pc:spChg chg="add del">
          <ac:chgData name="Szadkowski Michał (STUD)" userId="e733f45f-31e9-4f09-8441-5485479f5ee2" providerId="ADAL" clId="{C26C3327-D1A1-4BFA-9BEA-09C979C2608D}" dt="2022-06-01T20:27:10.280" v="652" actId="26606"/>
          <ac:spMkLst>
            <pc:docMk/>
            <pc:sldMk cId="197339231" sldId="265"/>
            <ac:spMk id="118" creationId="{1F3985C0-E548-44D2-B30E-F3E42DADE133}"/>
          </ac:spMkLst>
        </pc:spChg>
        <pc:spChg chg="add del">
          <ac:chgData name="Szadkowski Michał (STUD)" userId="e733f45f-31e9-4f09-8441-5485479f5ee2" providerId="ADAL" clId="{C26C3327-D1A1-4BFA-9BEA-09C979C2608D}" dt="2022-06-01T20:27:11.927" v="654" actId="26606"/>
          <ac:spMkLst>
            <pc:docMk/>
            <pc:sldMk cId="197339231" sldId="265"/>
            <ac:spMk id="120" creationId="{3558DB37-9FEE-48A2-8578-ED0401573943}"/>
          </ac:spMkLst>
        </pc:spChg>
        <pc:spChg chg="add del">
          <ac:chgData name="Szadkowski Michał (STUD)" userId="e733f45f-31e9-4f09-8441-5485479f5ee2" providerId="ADAL" clId="{C26C3327-D1A1-4BFA-9BEA-09C979C2608D}" dt="2022-06-01T20:27:11.927" v="654" actId="26606"/>
          <ac:spMkLst>
            <pc:docMk/>
            <pc:sldMk cId="197339231" sldId="265"/>
            <ac:spMk id="121" creationId="{5F7FCCA6-00E2-4F74-A105-0D769872F243}"/>
          </ac:spMkLst>
        </pc:spChg>
        <pc:spChg chg="add del">
          <ac:chgData name="Szadkowski Michał (STUD)" userId="e733f45f-31e9-4f09-8441-5485479f5ee2" providerId="ADAL" clId="{C26C3327-D1A1-4BFA-9BEA-09C979C2608D}" dt="2022-06-01T20:27:11.927" v="654" actId="26606"/>
          <ac:spMkLst>
            <pc:docMk/>
            <pc:sldMk cId="197339231" sldId="265"/>
            <ac:spMk id="122" creationId="{5E1ED12F-9F06-4B37-87B7-F98F52937F86}"/>
          </ac:spMkLst>
        </pc:spChg>
        <pc:spChg chg="add del">
          <ac:chgData name="Szadkowski Michał (STUD)" userId="e733f45f-31e9-4f09-8441-5485479f5ee2" providerId="ADAL" clId="{C26C3327-D1A1-4BFA-9BEA-09C979C2608D}" dt="2022-06-01T20:29:15.654" v="675" actId="26606"/>
          <ac:spMkLst>
            <pc:docMk/>
            <pc:sldMk cId="197339231" sldId="265"/>
            <ac:spMk id="124" creationId="{52C0B2E1-0268-42EC-ABD3-94F81A05BCBD}"/>
          </ac:spMkLst>
        </pc:spChg>
        <pc:spChg chg="add del">
          <ac:chgData name="Szadkowski Michał (STUD)" userId="e733f45f-31e9-4f09-8441-5485479f5ee2" providerId="ADAL" clId="{C26C3327-D1A1-4BFA-9BEA-09C979C2608D}" dt="2022-06-01T20:29:15.654" v="675" actId="26606"/>
          <ac:spMkLst>
            <pc:docMk/>
            <pc:sldMk cId="197339231" sldId="265"/>
            <ac:spMk id="125" creationId="{7D2256B4-48EA-40FC-BBC0-AA1EE6E0080C}"/>
          </ac:spMkLst>
        </pc:spChg>
        <pc:spChg chg="add del">
          <ac:chgData name="Szadkowski Michał (STUD)" userId="e733f45f-31e9-4f09-8441-5485479f5ee2" providerId="ADAL" clId="{C26C3327-D1A1-4BFA-9BEA-09C979C2608D}" dt="2022-06-01T20:29:15.654" v="675" actId="26606"/>
          <ac:spMkLst>
            <pc:docMk/>
            <pc:sldMk cId="197339231" sldId="265"/>
            <ac:spMk id="127" creationId="{88C4CF77-7AF8-4122-A7B0-041ABDF16B2B}"/>
          </ac:spMkLst>
        </pc:spChg>
        <pc:spChg chg="add del">
          <ac:chgData name="Szadkowski Michał (STUD)" userId="e733f45f-31e9-4f09-8441-5485479f5ee2" providerId="ADAL" clId="{C26C3327-D1A1-4BFA-9BEA-09C979C2608D}" dt="2022-06-01T20:29:15.654" v="675" actId="26606"/>
          <ac:spMkLst>
            <pc:docMk/>
            <pc:sldMk cId="197339231" sldId="265"/>
            <ac:spMk id="128" creationId="{D509D458-5758-41CE-89DE-485C1BBCD86D}"/>
          </ac:spMkLst>
        </pc:spChg>
        <pc:spChg chg="add del">
          <ac:chgData name="Szadkowski Michał (STUD)" userId="e733f45f-31e9-4f09-8441-5485479f5ee2" providerId="ADAL" clId="{C26C3327-D1A1-4BFA-9BEA-09C979C2608D}" dt="2022-06-01T20:29:15.654" v="675" actId="26606"/>
          <ac:spMkLst>
            <pc:docMk/>
            <pc:sldMk cId="197339231" sldId="265"/>
            <ac:spMk id="129" creationId="{1D38966F-378A-47DC-83CC-D5A783224D48}"/>
          </ac:spMkLst>
        </pc:spChg>
        <pc:spChg chg="add del">
          <ac:chgData name="Szadkowski Michał (STUD)" userId="e733f45f-31e9-4f09-8441-5485479f5ee2" providerId="ADAL" clId="{C26C3327-D1A1-4BFA-9BEA-09C979C2608D}" dt="2022-06-01T20:29:36.868" v="684" actId="26606"/>
          <ac:spMkLst>
            <pc:docMk/>
            <pc:sldMk cId="197339231" sldId="265"/>
            <ac:spMk id="134" creationId="{52C0B2E1-0268-42EC-ABD3-94F81A05BCBD}"/>
          </ac:spMkLst>
        </pc:spChg>
        <pc:spChg chg="add del">
          <ac:chgData name="Szadkowski Michał (STUD)" userId="e733f45f-31e9-4f09-8441-5485479f5ee2" providerId="ADAL" clId="{C26C3327-D1A1-4BFA-9BEA-09C979C2608D}" dt="2022-06-01T20:29:36.868" v="684" actId="26606"/>
          <ac:spMkLst>
            <pc:docMk/>
            <pc:sldMk cId="197339231" sldId="265"/>
            <ac:spMk id="136" creationId="{7D2256B4-48EA-40FC-BBC0-AA1EE6E0080C}"/>
          </ac:spMkLst>
        </pc:spChg>
        <pc:spChg chg="add del">
          <ac:chgData name="Szadkowski Michał (STUD)" userId="e733f45f-31e9-4f09-8441-5485479f5ee2" providerId="ADAL" clId="{C26C3327-D1A1-4BFA-9BEA-09C979C2608D}" dt="2022-06-01T20:29:36.868" v="684" actId="26606"/>
          <ac:spMkLst>
            <pc:docMk/>
            <pc:sldMk cId="197339231" sldId="265"/>
            <ac:spMk id="140" creationId="{8C6E698C-8155-4B8B-BDC9-B7299772B509}"/>
          </ac:spMkLst>
        </pc:spChg>
        <pc:spChg chg="add del">
          <ac:chgData name="Szadkowski Michał (STUD)" userId="e733f45f-31e9-4f09-8441-5485479f5ee2" providerId="ADAL" clId="{C26C3327-D1A1-4BFA-9BEA-09C979C2608D}" dt="2022-06-01T20:29:36.868" v="684" actId="26606"/>
          <ac:spMkLst>
            <pc:docMk/>
            <pc:sldMk cId="197339231" sldId="265"/>
            <ac:spMk id="144" creationId="{8A549DE7-671D-4575-AF43-858FD99981CF}"/>
          </ac:spMkLst>
        </pc:spChg>
        <pc:spChg chg="add del">
          <ac:chgData name="Szadkowski Michał (STUD)" userId="e733f45f-31e9-4f09-8441-5485479f5ee2" providerId="ADAL" clId="{C26C3327-D1A1-4BFA-9BEA-09C979C2608D}" dt="2022-06-01T20:29:36.868" v="684" actId="26606"/>
          <ac:spMkLst>
            <pc:docMk/>
            <pc:sldMk cId="197339231" sldId="265"/>
            <ac:spMk id="146" creationId="{C22D9B36-9BE7-472B-8808-7E0D6810738F}"/>
          </ac:spMkLst>
        </pc:spChg>
        <pc:spChg chg="add del">
          <ac:chgData name="Szadkowski Michał (STUD)" userId="e733f45f-31e9-4f09-8441-5485479f5ee2" providerId="ADAL" clId="{C26C3327-D1A1-4BFA-9BEA-09C979C2608D}" dt="2022-06-01T20:29:34.008" v="679" actId="26606"/>
          <ac:spMkLst>
            <pc:docMk/>
            <pc:sldMk cId="197339231" sldId="265"/>
            <ac:spMk id="149" creationId="{25C8D2C1-DA83-420D-9635-D52CE066B5DA}"/>
          </ac:spMkLst>
        </pc:spChg>
        <pc:spChg chg="add del">
          <ac:chgData name="Szadkowski Michał (STUD)" userId="e733f45f-31e9-4f09-8441-5485479f5ee2" providerId="ADAL" clId="{C26C3327-D1A1-4BFA-9BEA-09C979C2608D}" dt="2022-06-01T20:29:34.008" v="679" actId="26606"/>
          <ac:spMkLst>
            <pc:docMk/>
            <pc:sldMk cId="197339231" sldId="265"/>
            <ac:spMk id="150" creationId="{434F74C9-6A0B-409E-AD1C-45B58BE91BB8}"/>
          </ac:spMkLst>
        </pc:spChg>
        <pc:spChg chg="add del">
          <ac:chgData name="Szadkowski Michał (STUD)" userId="e733f45f-31e9-4f09-8441-5485479f5ee2" providerId="ADAL" clId="{C26C3327-D1A1-4BFA-9BEA-09C979C2608D}" dt="2022-06-01T20:29:34.008" v="679" actId="26606"/>
          <ac:spMkLst>
            <pc:docMk/>
            <pc:sldMk cId="197339231" sldId="265"/>
            <ac:spMk id="153" creationId="{1C520CBD-F82E-44E4-BDA5-128716AD79C8}"/>
          </ac:spMkLst>
        </pc:spChg>
        <pc:spChg chg="add del">
          <ac:chgData name="Szadkowski Michał (STUD)" userId="e733f45f-31e9-4f09-8441-5485479f5ee2" providerId="ADAL" clId="{C26C3327-D1A1-4BFA-9BEA-09C979C2608D}" dt="2022-06-01T20:29:34.008" v="679" actId="26606"/>
          <ac:spMkLst>
            <pc:docMk/>
            <pc:sldMk cId="197339231" sldId="265"/>
            <ac:spMk id="154" creationId="{4618AE32-A526-42FC-A854-732740BD38DA}"/>
          </ac:spMkLst>
        </pc:spChg>
        <pc:spChg chg="add del">
          <ac:chgData name="Szadkowski Michał (STUD)" userId="e733f45f-31e9-4f09-8441-5485479f5ee2" providerId="ADAL" clId="{C26C3327-D1A1-4BFA-9BEA-09C979C2608D}" dt="2022-06-01T20:29:35.158" v="681" actId="26606"/>
          <ac:spMkLst>
            <pc:docMk/>
            <pc:sldMk cId="197339231" sldId="265"/>
            <ac:spMk id="156" creationId="{52C0B2E1-0268-42EC-ABD3-94F81A05BCBD}"/>
          </ac:spMkLst>
        </pc:spChg>
        <pc:spChg chg="add del">
          <ac:chgData name="Szadkowski Michał (STUD)" userId="e733f45f-31e9-4f09-8441-5485479f5ee2" providerId="ADAL" clId="{C26C3327-D1A1-4BFA-9BEA-09C979C2608D}" dt="2022-06-01T20:29:35.158" v="681" actId="26606"/>
          <ac:spMkLst>
            <pc:docMk/>
            <pc:sldMk cId="197339231" sldId="265"/>
            <ac:spMk id="157" creationId="{7D2256B4-48EA-40FC-BBC0-AA1EE6E0080C}"/>
          </ac:spMkLst>
        </pc:spChg>
        <pc:spChg chg="add del">
          <ac:chgData name="Szadkowski Michał (STUD)" userId="e733f45f-31e9-4f09-8441-5485479f5ee2" providerId="ADAL" clId="{C26C3327-D1A1-4BFA-9BEA-09C979C2608D}" dt="2022-06-01T20:29:35.158" v="681" actId="26606"/>
          <ac:spMkLst>
            <pc:docMk/>
            <pc:sldMk cId="197339231" sldId="265"/>
            <ac:spMk id="159" creationId="{FBDCECDC-EEE3-4128-AA5E-82A8C08796E8}"/>
          </ac:spMkLst>
        </pc:spChg>
        <pc:spChg chg="add del">
          <ac:chgData name="Szadkowski Michał (STUD)" userId="e733f45f-31e9-4f09-8441-5485479f5ee2" providerId="ADAL" clId="{C26C3327-D1A1-4BFA-9BEA-09C979C2608D}" dt="2022-06-01T20:29:35.158" v="681" actId="26606"/>
          <ac:spMkLst>
            <pc:docMk/>
            <pc:sldMk cId="197339231" sldId="265"/>
            <ac:spMk id="160" creationId="{4260EDE0-989C-4E16-AF94-F652294D828E}"/>
          </ac:spMkLst>
        </pc:spChg>
        <pc:spChg chg="add del">
          <ac:chgData name="Szadkowski Michał (STUD)" userId="e733f45f-31e9-4f09-8441-5485479f5ee2" providerId="ADAL" clId="{C26C3327-D1A1-4BFA-9BEA-09C979C2608D}" dt="2022-06-01T20:29:35.158" v="681" actId="26606"/>
          <ac:spMkLst>
            <pc:docMk/>
            <pc:sldMk cId="197339231" sldId="265"/>
            <ac:spMk id="161" creationId="{1F3985C0-E548-44D2-B30E-F3E42DADE133}"/>
          </ac:spMkLst>
        </pc:spChg>
        <pc:spChg chg="add del">
          <ac:chgData name="Szadkowski Michał (STUD)" userId="e733f45f-31e9-4f09-8441-5485479f5ee2" providerId="ADAL" clId="{C26C3327-D1A1-4BFA-9BEA-09C979C2608D}" dt="2022-06-01T20:29:36.817" v="683" actId="26606"/>
          <ac:spMkLst>
            <pc:docMk/>
            <pc:sldMk cId="197339231" sldId="265"/>
            <ac:spMk id="163" creationId="{52C0B2E1-0268-42EC-ABD3-94F81A05BCBD}"/>
          </ac:spMkLst>
        </pc:spChg>
        <pc:spChg chg="add del">
          <ac:chgData name="Szadkowski Michał (STUD)" userId="e733f45f-31e9-4f09-8441-5485479f5ee2" providerId="ADAL" clId="{C26C3327-D1A1-4BFA-9BEA-09C979C2608D}" dt="2022-06-01T20:29:36.817" v="683" actId="26606"/>
          <ac:spMkLst>
            <pc:docMk/>
            <pc:sldMk cId="197339231" sldId="265"/>
            <ac:spMk id="164" creationId="{7D2256B4-48EA-40FC-BBC0-AA1EE6E0080C}"/>
          </ac:spMkLst>
        </pc:spChg>
        <pc:spChg chg="add del">
          <ac:chgData name="Szadkowski Michał (STUD)" userId="e733f45f-31e9-4f09-8441-5485479f5ee2" providerId="ADAL" clId="{C26C3327-D1A1-4BFA-9BEA-09C979C2608D}" dt="2022-06-01T20:29:36.817" v="683" actId="26606"/>
          <ac:spMkLst>
            <pc:docMk/>
            <pc:sldMk cId="197339231" sldId="265"/>
            <ac:spMk id="166" creationId="{F3B3B6C5-748F-437C-AE76-DB11FEA99E16}"/>
          </ac:spMkLst>
        </pc:spChg>
        <pc:spChg chg="add del">
          <ac:chgData name="Szadkowski Michał (STUD)" userId="e733f45f-31e9-4f09-8441-5485479f5ee2" providerId="ADAL" clId="{C26C3327-D1A1-4BFA-9BEA-09C979C2608D}" dt="2022-06-01T20:29:36.817" v="683" actId="26606"/>
          <ac:spMkLst>
            <pc:docMk/>
            <pc:sldMk cId="197339231" sldId="265"/>
            <ac:spMk id="167" creationId="{197CEB5D-9BB2-475C-BA8D-AC88BB8C976E}"/>
          </ac:spMkLst>
        </pc:spChg>
        <pc:spChg chg="add del">
          <ac:chgData name="Szadkowski Michał (STUD)" userId="e733f45f-31e9-4f09-8441-5485479f5ee2" providerId="ADAL" clId="{C26C3327-D1A1-4BFA-9BEA-09C979C2608D}" dt="2022-06-01T20:29:47.159" v="685" actId="700"/>
          <ac:spMkLst>
            <pc:docMk/>
            <pc:sldMk cId="197339231" sldId="265"/>
            <ac:spMk id="170" creationId="{25C8D2C1-DA83-420D-9635-D52CE066B5DA}"/>
          </ac:spMkLst>
        </pc:spChg>
        <pc:spChg chg="add del">
          <ac:chgData name="Szadkowski Michał (STUD)" userId="e733f45f-31e9-4f09-8441-5485479f5ee2" providerId="ADAL" clId="{C26C3327-D1A1-4BFA-9BEA-09C979C2608D}" dt="2022-06-01T20:29:47.159" v="685" actId="700"/>
          <ac:spMkLst>
            <pc:docMk/>
            <pc:sldMk cId="197339231" sldId="265"/>
            <ac:spMk id="171" creationId="{434F74C9-6A0B-409E-AD1C-45B58BE91BB8}"/>
          </ac:spMkLst>
        </pc:spChg>
        <pc:spChg chg="add del">
          <ac:chgData name="Szadkowski Michał (STUD)" userId="e733f45f-31e9-4f09-8441-5485479f5ee2" providerId="ADAL" clId="{C26C3327-D1A1-4BFA-9BEA-09C979C2608D}" dt="2022-06-01T20:29:47.159" v="685" actId="700"/>
          <ac:spMkLst>
            <pc:docMk/>
            <pc:sldMk cId="197339231" sldId="265"/>
            <ac:spMk id="173" creationId="{A9286AD2-18A9-4868-A4E3-7A2097A20810}"/>
          </ac:spMkLst>
        </pc:spChg>
        <pc:picChg chg="add del">
          <ac:chgData name="Szadkowski Michał (STUD)" userId="e733f45f-31e9-4f09-8441-5485479f5ee2" providerId="ADAL" clId="{C26C3327-D1A1-4BFA-9BEA-09C979C2608D}" dt="2022-06-01T20:14:06.383" v="372" actId="26606"/>
          <ac:picMkLst>
            <pc:docMk/>
            <pc:sldMk cId="197339231" sldId="265"/>
            <ac:picMk id="5" creationId="{6E644F50-A18E-D450-659B-0951CFE94636}"/>
          </ac:picMkLst>
        </pc:picChg>
        <pc:picChg chg="add del">
          <ac:chgData name="Szadkowski Michał (STUD)" userId="e733f45f-31e9-4f09-8441-5485479f5ee2" providerId="ADAL" clId="{C26C3327-D1A1-4BFA-9BEA-09C979C2608D}" dt="2022-06-01T20:14:11.191" v="379" actId="26606"/>
          <ac:picMkLst>
            <pc:docMk/>
            <pc:sldMk cId="197339231" sldId="265"/>
            <ac:picMk id="42" creationId="{2F00E739-D262-8166-3EA4-BBC846FA299D}"/>
          </ac:picMkLst>
        </pc:picChg>
        <pc:picChg chg="add del">
          <ac:chgData name="Szadkowski Michał (STUD)" userId="e733f45f-31e9-4f09-8441-5485479f5ee2" providerId="ADAL" clId="{C26C3327-D1A1-4BFA-9BEA-09C979C2608D}" dt="2022-06-01T20:27:03.468" v="642" actId="26606"/>
          <ac:picMkLst>
            <pc:docMk/>
            <pc:sldMk cId="197339231" sldId="265"/>
            <ac:picMk id="49" creationId="{62E3341F-40EC-1697-CC37-AB9583D79B49}"/>
          </ac:picMkLst>
        </pc:picChg>
        <pc:picChg chg="add del">
          <ac:chgData name="Szadkowski Michał (STUD)" userId="e733f45f-31e9-4f09-8441-5485479f5ee2" providerId="ADAL" clId="{C26C3327-D1A1-4BFA-9BEA-09C979C2608D}" dt="2022-06-01T20:27:04.658" v="644" actId="26606"/>
          <ac:picMkLst>
            <pc:docMk/>
            <pc:sldMk cId="197339231" sldId="265"/>
            <ac:picMk id="76" creationId="{9FCE9BC5-8EFE-80A6-D97D-A42719C478C9}"/>
          </ac:picMkLst>
        </pc:picChg>
        <pc:picChg chg="add del">
          <ac:chgData name="Szadkowski Michał (STUD)" userId="e733f45f-31e9-4f09-8441-5485479f5ee2" providerId="ADAL" clId="{C26C3327-D1A1-4BFA-9BEA-09C979C2608D}" dt="2022-06-01T20:27:06.594" v="648" actId="26606"/>
          <ac:picMkLst>
            <pc:docMk/>
            <pc:sldMk cId="197339231" sldId="265"/>
            <ac:picMk id="104" creationId="{1BE525C3-9AD8-AE1F-623F-633DB006A49D}"/>
          </ac:picMkLst>
        </pc:picChg>
        <pc:picChg chg="add del">
          <ac:chgData name="Szadkowski Michał (STUD)" userId="e733f45f-31e9-4f09-8441-5485479f5ee2" providerId="ADAL" clId="{C26C3327-D1A1-4BFA-9BEA-09C979C2608D}" dt="2022-06-01T20:29:34.008" v="679" actId="26606"/>
          <ac:picMkLst>
            <pc:docMk/>
            <pc:sldMk cId="197339231" sldId="265"/>
            <ac:picMk id="148" creationId="{35F6B4B8-8917-AD2C-3CA1-824181A3C917}"/>
          </ac:picMkLst>
        </pc:picChg>
        <pc:picChg chg="add del">
          <ac:chgData name="Szadkowski Michał (STUD)" userId="e733f45f-31e9-4f09-8441-5485479f5ee2" providerId="ADAL" clId="{C26C3327-D1A1-4BFA-9BEA-09C979C2608D}" dt="2022-06-01T20:29:49.331" v="686" actId="478"/>
          <ac:picMkLst>
            <pc:docMk/>
            <pc:sldMk cId="197339231" sldId="265"/>
            <ac:picMk id="174" creationId="{C32EA0D2-2BB5-91EA-B741-0E6592773205}"/>
          </ac:picMkLst>
        </pc:picChg>
        <pc:picChg chg="add del mod">
          <ac:chgData name="Szadkowski Michał (STUD)" userId="e733f45f-31e9-4f09-8441-5485479f5ee2" providerId="ADAL" clId="{C26C3327-D1A1-4BFA-9BEA-09C979C2608D}" dt="2022-06-01T16:42:11.174" v="269" actId="478"/>
          <ac:picMkLst>
            <pc:docMk/>
            <pc:sldMk cId="197339231" sldId="265"/>
            <ac:picMk id="3074" creationId="{4F87C5FE-96AF-2633-E051-C35C36A44A92}"/>
          </ac:picMkLst>
        </pc:picChg>
        <pc:cxnChg chg="add del">
          <ac:chgData name="Szadkowski Michał (STUD)" userId="e733f45f-31e9-4f09-8441-5485479f5ee2" providerId="ADAL" clId="{C26C3327-D1A1-4BFA-9BEA-09C979C2608D}" dt="2022-06-01T20:13:59.476" v="368" actId="26606"/>
          <ac:cxnSpMkLst>
            <pc:docMk/>
            <pc:sldMk cId="197339231" sldId="265"/>
            <ac:cxnSpMk id="12" creationId="{3D44BCCA-102D-4A9D-B1E4-2450CAF0B05E}"/>
          </ac:cxnSpMkLst>
        </pc:cxnChg>
        <pc:cxnChg chg="add del">
          <ac:chgData name="Szadkowski Michał (STUD)" userId="e733f45f-31e9-4f09-8441-5485479f5ee2" providerId="ADAL" clId="{C26C3327-D1A1-4BFA-9BEA-09C979C2608D}" dt="2022-06-01T20:14:06.383" v="372" actId="26606"/>
          <ac:cxnSpMkLst>
            <pc:docMk/>
            <pc:sldMk cId="197339231" sldId="265"/>
            <ac:cxnSpMk id="13" creationId="{F5486A9D-1265-4B57-91E6-68E666B978BC}"/>
          </ac:cxnSpMkLst>
        </pc:cxnChg>
        <pc:cxnChg chg="add del">
          <ac:chgData name="Szadkowski Michał (STUD)" userId="e733f45f-31e9-4f09-8441-5485479f5ee2" providerId="ADAL" clId="{C26C3327-D1A1-4BFA-9BEA-09C979C2608D}" dt="2022-06-01T20:14:06.383" v="372" actId="26606"/>
          <ac:cxnSpMkLst>
            <pc:docMk/>
            <pc:sldMk cId="197339231" sldId="265"/>
            <ac:cxnSpMk id="15" creationId="{77AB95BF-57D0-4E49-9EF2-408B47C8D40D}"/>
          </ac:cxnSpMkLst>
        </pc:cxnChg>
        <pc:cxnChg chg="add del">
          <ac:chgData name="Szadkowski Michał (STUD)" userId="e733f45f-31e9-4f09-8441-5485479f5ee2" providerId="ADAL" clId="{C26C3327-D1A1-4BFA-9BEA-09C979C2608D}" dt="2022-06-01T20:14:03.965" v="370" actId="26606"/>
          <ac:cxnSpMkLst>
            <pc:docMk/>
            <pc:sldMk cId="197339231" sldId="265"/>
            <ac:cxnSpMk id="23" creationId="{3D44BCCA-102D-4A9D-B1E4-2450CAF0B05E}"/>
          </ac:cxnSpMkLst>
        </pc:cxnChg>
        <pc:cxnChg chg="add del">
          <ac:chgData name="Szadkowski Michał (STUD)" userId="e733f45f-31e9-4f09-8441-5485479f5ee2" providerId="ADAL" clId="{C26C3327-D1A1-4BFA-9BEA-09C979C2608D}" dt="2022-06-01T20:14:03.965" v="370" actId="26606"/>
          <ac:cxnSpMkLst>
            <pc:docMk/>
            <pc:sldMk cId="197339231" sldId="265"/>
            <ac:cxnSpMk id="25" creationId="{09525C9A-1972-4836-BA7A-706C946EF4DA}"/>
          </ac:cxnSpMkLst>
        </pc:cxnChg>
        <pc:cxnChg chg="add del">
          <ac:chgData name="Szadkowski Michał (STUD)" userId="e733f45f-31e9-4f09-8441-5485479f5ee2" providerId="ADAL" clId="{C26C3327-D1A1-4BFA-9BEA-09C979C2608D}" dt="2022-06-01T20:14:08.590" v="374" actId="26606"/>
          <ac:cxnSpMkLst>
            <pc:docMk/>
            <pc:sldMk cId="197339231" sldId="265"/>
            <ac:cxnSpMk id="29" creationId="{3D44BCCA-102D-4A9D-B1E4-2450CAF0B05E}"/>
          </ac:cxnSpMkLst>
        </pc:cxnChg>
        <pc:cxnChg chg="add del">
          <ac:chgData name="Szadkowski Michał (STUD)" userId="e733f45f-31e9-4f09-8441-5485479f5ee2" providerId="ADAL" clId="{C26C3327-D1A1-4BFA-9BEA-09C979C2608D}" dt="2022-06-01T20:14:08.590" v="374" actId="26606"/>
          <ac:cxnSpMkLst>
            <pc:docMk/>
            <pc:sldMk cId="197339231" sldId="265"/>
            <ac:cxnSpMk id="31" creationId="{09525C9A-1972-4836-BA7A-706C946EF4DA}"/>
          </ac:cxnSpMkLst>
        </pc:cxnChg>
        <pc:cxnChg chg="add del">
          <ac:chgData name="Szadkowski Michał (STUD)" userId="e733f45f-31e9-4f09-8441-5485479f5ee2" providerId="ADAL" clId="{C26C3327-D1A1-4BFA-9BEA-09C979C2608D}" dt="2022-06-01T20:14:11.191" v="379" actId="26606"/>
          <ac:cxnSpMkLst>
            <pc:docMk/>
            <pc:sldMk cId="197339231" sldId="265"/>
            <ac:cxnSpMk id="40" creationId="{F5486A9D-1265-4B57-91E6-68E666B978BC}"/>
          </ac:cxnSpMkLst>
        </pc:cxnChg>
        <pc:cxnChg chg="add del">
          <ac:chgData name="Szadkowski Michał (STUD)" userId="e733f45f-31e9-4f09-8441-5485479f5ee2" providerId="ADAL" clId="{C26C3327-D1A1-4BFA-9BEA-09C979C2608D}" dt="2022-06-01T20:14:11.191" v="379" actId="26606"/>
          <ac:cxnSpMkLst>
            <pc:docMk/>
            <pc:sldMk cId="197339231" sldId="265"/>
            <ac:cxnSpMk id="43" creationId="{E7A7CD63-7EC3-44F3-95D0-595C4019FF24}"/>
          </ac:cxnSpMkLst>
        </pc:cxnChg>
        <pc:cxnChg chg="add del">
          <ac:chgData name="Szadkowski Michał (STUD)" userId="e733f45f-31e9-4f09-8441-5485479f5ee2" providerId="ADAL" clId="{C26C3327-D1A1-4BFA-9BEA-09C979C2608D}" dt="2022-06-01T20:26:53.183" v="630" actId="26606"/>
          <ac:cxnSpMkLst>
            <pc:docMk/>
            <pc:sldMk cId="197339231" sldId="265"/>
            <ac:cxnSpMk id="56" creationId="{3D44BCCA-102D-4A9D-B1E4-2450CAF0B05E}"/>
          </ac:cxnSpMkLst>
        </pc:cxnChg>
        <pc:cxnChg chg="add del">
          <ac:chgData name="Szadkowski Michał (STUD)" userId="e733f45f-31e9-4f09-8441-5485479f5ee2" providerId="ADAL" clId="{C26C3327-D1A1-4BFA-9BEA-09C979C2608D}" dt="2022-06-01T20:27:03.468" v="642" actId="26606"/>
          <ac:cxnSpMkLst>
            <pc:docMk/>
            <pc:sldMk cId="197339231" sldId="265"/>
            <ac:cxnSpMk id="57" creationId="{F5486A9D-1265-4B57-91E6-68E666B978BC}"/>
          </ac:cxnSpMkLst>
        </pc:cxnChg>
        <pc:cxnChg chg="add del">
          <ac:chgData name="Szadkowski Michał (STUD)" userId="e733f45f-31e9-4f09-8441-5485479f5ee2" providerId="ADAL" clId="{C26C3327-D1A1-4BFA-9BEA-09C979C2608D}" dt="2022-06-01T20:26:53.183" v="630" actId="26606"/>
          <ac:cxnSpMkLst>
            <pc:docMk/>
            <pc:sldMk cId="197339231" sldId="265"/>
            <ac:cxnSpMk id="60" creationId="{09525C9A-1972-4836-BA7A-706C946EF4DA}"/>
          </ac:cxnSpMkLst>
        </pc:cxnChg>
        <pc:cxnChg chg="add del">
          <ac:chgData name="Szadkowski Michał (STUD)" userId="e733f45f-31e9-4f09-8441-5485479f5ee2" providerId="ADAL" clId="{C26C3327-D1A1-4BFA-9BEA-09C979C2608D}" dt="2022-06-01T20:26:56.389" v="632" actId="26606"/>
          <ac:cxnSpMkLst>
            <pc:docMk/>
            <pc:sldMk cId="197339231" sldId="265"/>
            <ac:cxnSpMk id="68" creationId="{3D44BCCA-102D-4A9D-B1E4-2450CAF0B05E}"/>
          </ac:cxnSpMkLst>
        </pc:cxnChg>
        <pc:cxnChg chg="add del">
          <ac:chgData name="Szadkowski Michał (STUD)" userId="e733f45f-31e9-4f09-8441-5485479f5ee2" providerId="ADAL" clId="{C26C3327-D1A1-4BFA-9BEA-09C979C2608D}" dt="2022-06-01T20:27:04.658" v="644" actId="26606"/>
          <ac:cxnSpMkLst>
            <pc:docMk/>
            <pc:sldMk cId="197339231" sldId="265"/>
            <ac:cxnSpMk id="72" creationId="{F5486A9D-1265-4B57-91E6-68E666B978BC}"/>
          </ac:cxnSpMkLst>
        </pc:cxnChg>
        <pc:cxnChg chg="add del">
          <ac:chgData name="Szadkowski Michał (STUD)" userId="e733f45f-31e9-4f09-8441-5485479f5ee2" providerId="ADAL" clId="{C26C3327-D1A1-4BFA-9BEA-09C979C2608D}" dt="2022-06-01T20:26:58.730" v="636" actId="26606"/>
          <ac:cxnSpMkLst>
            <pc:docMk/>
            <pc:sldMk cId="197339231" sldId="265"/>
            <ac:cxnSpMk id="79" creationId="{3D44BCCA-102D-4A9D-B1E4-2450CAF0B05E}"/>
          </ac:cxnSpMkLst>
        </pc:cxnChg>
        <pc:cxnChg chg="add del">
          <ac:chgData name="Szadkowski Michał (STUD)" userId="e733f45f-31e9-4f09-8441-5485479f5ee2" providerId="ADAL" clId="{C26C3327-D1A1-4BFA-9BEA-09C979C2608D}" dt="2022-06-01T20:26:58.730" v="636" actId="26606"/>
          <ac:cxnSpMkLst>
            <pc:docMk/>
            <pc:sldMk cId="197339231" sldId="265"/>
            <ac:cxnSpMk id="82" creationId="{BB14AD1F-ADD5-46E7-966F-4C0290232FF9}"/>
          </ac:cxnSpMkLst>
        </pc:cxnChg>
        <pc:cxnChg chg="add del">
          <ac:chgData name="Szadkowski Michał (STUD)" userId="e733f45f-31e9-4f09-8441-5485479f5ee2" providerId="ADAL" clId="{C26C3327-D1A1-4BFA-9BEA-09C979C2608D}" dt="2022-06-01T20:27:00.429" v="638" actId="26606"/>
          <ac:cxnSpMkLst>
            <pc:docMk/>
            <pc:sldMk cId="197339231" sldId="265"/>
            <ac:cxnSpMk id="86" creationId="{3D44BCCA-102D-4A9D-B1E4-2450CAF0B05E}"/>
          </ac:cxnSpMkLst>
        </pc:cxnChg>
        <pc:cxnChg chg="add del">
          <ac:chgData name="Szadkowski Michał (STUD)" userId="e733f45f-31e9-4f09-8441-5485479f5ee2" providerId="ADAL" clId="{C26C3327-D1A1-4BFA-9BEA-09C979C2608D}" dt="2022-06-01T20:27:05.883" v="646" actId="26606"/>
          <ac:cxnSpMkLst>
            <pc:docMk/>
            <pc:sldMk cId="197339231" sldId="265"/>
            <ac:cxnSpMk id="96" creationId="{3D44BCCA-102D-4A9D-B1E4-2450CAF0B05E}"/>
          </ac:cxnSpMkLst>
        </pc:cxnChg>
        <pc:cxnChg chg="add del">
          <ac:chgData name="Szadkowski Michał (STUD)" userId="e733f45f-31e9-4f09-8441-5485479f5ee2" providerId="ADAL" clId="{C26C3327-D1A1-4BFA-9BEA-09C979C2608D}" dt="2022-06-01T20:27:05.883" v="646" actId="26606"/>
          <ac:cxnSpMkLst>
            <pc:docMk/>
            <pc:sldMk cId="197339231" sldId="265"/>
            <ac:cxnSpMk id="98" creationId="{09525C9A-1972-4836-BA7A-706C946EF4DA}"/>
          </ac:cxnSpMkLst>
        </pc:cxnChg>
        <pc:cxnChg chg="add del">
          <ac:chgData name="Szadkowski Michał (STUD)" userId="e733f45f-31e9-4f09-8441-5485479f5ee2" providerId="ADAL" clId="{C26C3327-D1A1-4BFA-9BEA-09C979C2608D}" dt="2022-06-01T20:27:06.594" v="648" actId="26606"/>
          <ac:cxnSpMkLst>
            <pc:docMk/>
            <pc:sldMk cId="197339231" sldId="265"/>
            <ac:cxnSpMk id="103" creationId="{F5486A9D-1265-4B57-91E6-68E666B978BC}"/>
          </ac:cxnSpMkLst>
        </pc:cxnChg>
        <pc:cxnChg chg="add del">
          <ac:chgData name="Szadkowski Michał (STUD)" userId="e733f45f-31e9-4f09-8441-5485479f5ee2" providerId="ADAL" clId="{C26C3327-D1A1-4BFA-9BEA-09C979C2608D}" dt="2022-06-01T20:27:06.594" v="648" actId="26606"/>
          <ac:cxnSpMkLst>
            <pc:docMk/>
            <pc:sldMk cId="197339231" sldId="265"/>
            <ac:cxnSpMk id="105" creationId="{E6E50488-8E5E-4E36-9763-092234CAED4A}"/>
          </ac:cxnSpMkLst>
        </pc:cxnChg>
        <pc:cxnChg chg="add del">
          <ac:chgData name="Szadkowski Michał (STUD)" userId="e733f45f-31e9-4f09-8441-5485479f5ee2" providerId="ADAL" clId="{C26C3327-D1A1-4BFA-9BEA-09C979C2608D}" dt="2022-06-01T20:27:08.694" v="650" actId="26606"/>
          <ac:cxnSpMkLst>
            <pc:docMk/>
            <pc:sldMk cId="197339231" sldId="265"/>
            <ac:cxnSpMk id="111" creationId="{02CC3441-26B3-4381-B3DF-8AE3C288BC0D}"/>
          </ac:cxnSpMkLst>
        </pc:cxnChg>
        <pc:cxnChg chg="add del">
          <ac:chgData name="Szadkowski Michał (STUD)" userId="e733f45f-31e9-4f09-8441-5485479f5ee2" providerId="ADAL" clId="{C26C3327-D1A1-4BFA-9BEA-09C979C2608D}" dt="2022-06-01T20:27:10.280" v="652" actId="26606"/>
          <ac:cxnSpMkLst>
            <pc:docMk/>
            <pc:sldMk cId="197339231" sldId="265"/>
            <ac:cxnSpMk id="115" creationId="{3D44BCCA-102D-4A9D-B1E4-2450CAF0B05E}"/>
          </ac:cxnSpMkLst>
        </pc:cxnChg>
        <pc:cxnChg chg="add del">
          <ac:chgData name="Szadkowski Michał (STUD)" userId="e733f45f-31e9-4f09-8441-5485479f5ee2" providerId="ADAL" clId="{C26C3327-D1A1-4BFA-9BEA-09C979C2608D}" dt="2022-06-01T20:29:15.654" v="675" actId="26606"/>
          <ac:cxnSpMkLst>
            <pc:docMk/>
            <pc:sldMk cId="197339231" sldId="265"/>
            <ac:cxnSpMk id="126" creationId="{3D44BCCA-102D-4A9D-B1E4-2450CAF0B05E}"/>
          </ac:cxnSpMkLst>
        </pc:cxnChg>
        <pc:cxnChg chg="add del">
          <ac:chgData name="Szadkowski Michał (STUD)" userId="e733f45f-31e9-4f09-8441-5485479f5ee2" providerId="ADAL" clId="{C26C3327-D1A1-4BFA-9BEA-09C979C2608D}" dt="2022-06-01T20:29:36.868" v="684" actId="26606"/>
          <ac:cxnSpMkLst>
            <pc:docMk/>
            <pc:sldMk cId="197339231" sldId="265"/>
            <ac:cxnSpMk id="138" creationId="{3D44BCCA-102D-4A9D-B1E4-2450CAF0B05E}"/>
          </ac:cxnSpMkLst>
        </pc:cxnChg>
        <pc:cxnChg chg="add del">
          <ac:chgData name="Szadkowski Michał (STUD)" userId="e733f45f-31e9-4f09-8441-5485479f5ee2" providerId="ADAL" clId="{C26C3327-D1A1-4BFA-9BEA-09C979C2608D}" dt="2022-06-01T20:29:36.868" v="684" actId="26606"/>
          <ac:cxnSpMkLst>
            <pc:docMk/>
            <pc:sldMk cId="197339231" sldId="265"/>
            <ac:cxnSpMk id="142" creationId="{09525C9A-1972-4836-BA7A-706C946EF4DA}"/>
          </ac:cxnSpMkLst>
        </pc:cxnChg>
        <pc:cxnChg chg="add del">
          <ac:chgData name="Szadkowski Michał (STUD)" userId="e733f45f-31e9-4f09-8441-5485479f5ee2" providerId="ADAL" clId="{C26C3327-D1A1-4BFA-9BEA-09C979C2608D}" dt="2022-06-01T20:29:34.008" v="679" actId="26606"/>
          <ac:cxnSpMkLst>
            <pc:docMk/>
            <pc:sldMk cId="197339231" sldId="265"/>
            <ac:cxnSpMk id="151" creationId="{F5486A9D-1265-4B57-91E6-68E666B978BC}"/>
          </ac:cxnSpMkLst>
        </pc:cxnChg>
        <pc:cxnChg chg="add del">
          <ac:chgData name="Szadkowski Michał (STUD)" userId="e733f45f-31e9-4f09-8441-5485479f5ee2" providerId="ADAL" clId="{C26C3327-D1A1-4BFA-9BEA-09C979C2608D}" dt="2022-06-01T20:29:34.008" v="679" actId="26606"/>
          <ac:cxnSpMkLst>
            <pc:docMk/>
            <pc:sldMk cId="197339231" sldId="265"/>
            <ac:cxnSpMk id="152" creationId="{77AB95BF-57D0-4E49-9EF2-408B47C8D40D}"/>
          </ac:cxnSpMkLst>
        </pc:cxnChg>
        <pc:cxnChg chg="add del">
          <ac:chgData name="Szadkowski Michał (STUD)" userId="e733f45f-31e9-4f09-8441-5485479f5ee2" providerId="ADAL" clId="{C26C3327-D1A1-4BFA-9BEA-09C979C2608D}" dt="2022-06-01T20:29:35.158" v="681" actId="26606"/>
          <ac:cxnSpMkLst>
            <pc:docMk/>
            <pc:sldMk cId="197339231" sldId="265"/>
            <ac:cxnSpMk id="158" creationId="{3D44BCCA-102D-4A9D-B1E4-2450CAF0B05E}"/>
          </ac:cxnSpMkLst>
        </pc:cxnChg>
        <pc:cxnChg chg="add del">
          <ac:chgData name="Szadkowski Michał (STUD)" userId="e733f45f-31e9-4f09-8441-5485479f5ee2" providerId="ADAL" clId="{C26C3327-D1A1-4BFA-9BEA-09C979C2608D}" dt="2022-06-01T20:29:36.817" v="683" actId="26606"/>
          <ac:cxnSpMkLst>
            <pc:docMk/>
            <pc:sldMk cId="197339231" sldId="265"/>
            <ac:cxnSpMk id="165" creationId="{3D44BCCA-102D-4A9D-B1E4-2450CAF0B05E}"/>
          </ac:cxnSpMkLst>
        </pc:cxnChg>
        <pc:cxnChg chg="add del">
          <ac:chgData name="Szadkowski Michał (STUD)" userId="e733f45f-31e9-4f09-8441-5485479f5ee2" providerId="ADAL" clId="{C26C3327-D1A1-4BFA-9BEA-09C979C2608D}" dt="2022-06-01T20:29:36.817" v="683" actId="26606"/>
          <ac:cxnSpMkLst>
            <pc:docMk/>
            <pc:sldMk cId="197339231" sldId="265"/>
            <ac:cxnSpMk id="168" creationId="{BB14AD1F-ADD5-46E7-966F-4C0290232FF9}"/>
          </ac:cxnSpMkLst>
        </pc:cxnChg>
        <pc:cxnChg chg="add del">
          <ac:chgData name="Szadkowski Michał (STUD)" userId="e733f45f-31e9-4f09-8441-5485479f5ee2" providerId="ADAL" clId="{C26C3327-D1A1-4BFA-9BEA-09C979C2608D}" dt="2022-06-01T20:29:47.159" v="685" actId="700"/>
          <ac:cxnSpMkLst>
            <pc:docMk/>
            <pc:sldMk cId="197339231" sldId="265"/>
            <ac:cxnSpMk id="172" creationId="{F5486A9D-1265-4B57-91E6-68E666B978BC}"/>
          </ac:cxnSpMkLst>
        </pc:cxnChg>
        <pc:cxnChg chg="add del">
          <ac:chgData name="Szadkowski Michał (STUD)" userId="e733f45f-31e9-4f09-8441-5485479f5ee2" providerId="ADAL" clId="{C26C3327-D1A1-4BFA-9BEA-09C979C2608D}" dt="2022-06-01T20:29:47.159" v="685" actId="700"/>
          <ac:cxnSpMkLst>
            <pc:docMk/>
            <pc:sldMk cId="197339231" sldId="265"/>
            <ac:cxnSpMk id="175" creationId="{E7A7CD63-7EC3-44F3-95D0-595C4019FF24}"/>
          </ac:cxnSpMkLst>
        </pc:cxnChg>
      </pc:sldChg>
      <pc:sldChg chg="addSp delSp modSp new mod setBg modAnim modNotesTx">
        <pc:chgData name="Szadkowski Michał (STUD)" userId="e733f45f-31e9-4f09-8441-5485479f5ee2" providerId="ADAL" clId="{C26C3327-D1A1-4BFA-9BEA-09C979C2608D}" dt="2022-06-01T21:05:04.721" v="1443" actId="5793"/>
        <pc:sldMkLst>
          <pc:docMk/>
          <pc:sldMk cId="923271139" sldId="266"/>
        </pc:sldMkLst>
        <pc:spChg chg="mod">
          <ac:chgData name="Szadkowski Michał (STUD)" userId="e733f45f-31e9-4f09-8441-5485479f5ee2" providerId="ADAL" clId="{C26C3327-D1A1-4BFA-9BEA-09C979C2608D}" dt="2022-06-01T20:47:32.662" v="855" actId="26606"/>
          <ac:spMkLst>
            <pc:docMk/>
            <pc:sldMk cId="923271139" sldId="266"/>
            <ac:spMk id="2" creationId="{F0E83F76-7B4C-5DF6-5CF6-18C55A1FA8D3}"/>
          </ac:spMkLst>
        </pc:spChg>
        <pc:spChg chg="del mod">
          <ac:chgData name="Szadkowski Michał (STUD)" userId="e733f45f-31e9-4f09-8441-5485479f5ee2" providerId="ADAL" clId="{C26C3327-D1A1-4BFA-9BEA-09C979C2608D}" dt="2022-06-01T20:47:32.662" v="855" actId="26606"/>
          <ac:spMkLst>
            <pc:docMk/>
            <pc:sldMk cId="923271139" sldId="266"/>
            <ac:spMk id="3" creationId="{E7B38346-A658-32D0-90B6-4C9DC41885AF}"/>
          </ac:spMkLst>
        </pc:spChg>
        <pc:spChg chg="add">
          <ac:chgData name="Szadkowski Michał (STUD)" userId="e733f45f-31e9-4f09-8441-5485479f5ee2" providerId="ADAL" clId="{C26C3327-D1A1-4BFA-9BEA-09C979C2608D}" dt="2022-06-01T20:47:32.662" v="855" actId="26606"/>
          <ac:spMkLst>
            <pc:docMk/>
            <pc:sldMk cId="923271139" sldId="266"/>
            <ac:spMk id="9" creationId="{FB5993E2-C02B-4335-ABA5-D8EC465551E3}"/>
          </ac:spMkLst>
        </pc:spChg>
        <pc:spChg chg="add">
          <ac:chgData name="Szadkowski Michał (STUD)" userId="e733f45f-31e9-4f09-8441-5485479f5ee2" providerId="ADAL" clId="{C26C3327-D1A1-4BFA-9BEA-09C979C2608D}" dt="2022-06-01T20:47:32.662" v="855" actId="26606"/>
          <ac:spMkLst>
            <pc:docMk/>
            <pc:sldMk cId="923271139" sldId="266"/>
            <ac:spMk id="11" creationId="{C0B801A2-5622-4BE8-9AD2-C337A2CD0022}"/>
          </ac:spMkLst>
        </pc:spChg>
        <pc:spChg chg="add">
          <ac:chgData name="Szadkowski Michał (STUD)" userId="e733f45f-31e9-4f09-8441-5485479f5ee2" providerId="ADAL" clId="{C26C3327-D1A1-4BFA-9BEA-09C979C2608D}" dt="2022-06-01T20:47:32.662" v="855" actId="26606"/>
          <ac:spMkLst>
            <pc:docMk/>
            <pc:sldMk cId="923271139" sldId="266"/>
            <ac:spMk id="13" creationId="{B7AF614F-5BC3-4086-99F5-B87C5847A071}"/>
          </ac:spMkLst>
        </pc:spChg>
        <pc:graphicFrameChg chg="add mod">
          <ac:chgData name="Szadkowski Michał (STUD)" userId="e733f45f-31e9-4f09-8441-5485479f5ee2" providerId="ADAL" clId="{C26C3327-D1A1-4BFA-9BEA-09C979C2608D}" dt="2022-06-01T20:57:08.335" v="1125"/>
          <ac:graphicFrameMkLst>
            <pc:docMk/>
            <pc:sldMk cId="923271139" sldId="266"/>
            <ac:graphicFrameMk id="5" creationId="{F7840C2C-9D78-C8AA-170A-7CF5505A1473}"/>
          </ac:graphicFrameMkLst>
        </pc:graphicFrameChg>
      </pc:sldChg>
      <pc:sldChg chg="addSp delSp modSp new mod setBg modNotesTx">
        <pc:chgData name="Szadkowski Michał (STUD)" userId="e733f45f-31e9-4f09-8441-5485479f5ee2" providerId="ADAL" clId="{C26C3327-D1A1-4BFA-9BEA-09C979C2608D}" dt="2022-06-01T21:07:01.980" v="1556" actId="20577"/>
        <pc:sldMkLst>
          <pc:docMk/>
          <pc:sldMk cId="3421438200" sldId="267"/>
        </pc:sldMkLst>
        <pc:spChg chg="mod">
          <ac:chgData name="Szadkowski Michał (STUD)" userId="e733f45f-31e9-4f09-8441-5485479f5ee2" providerId="ADAL" clId="{C26C3327-D1A1-4BFA-9BEA-09C979C2608D}" dt="2022-06-01T20:56:41.830" v="1119" actId="26606"/>
          <ac:spMkLst>
            <pc:docMk/>
            <pc:sldMk cId="3421438200" sldId="267"/>
            <ac:spMk id="2" creationId="{C103284A-2A80-8588-A16A-FD59D279EAA0}"/>
          </ac:spMkLst>
        </pc:spChg>
        <pc:spChg chg="del">
          <ac:chgData name="Szadkowski Michał (STUD)" userId="e733f45f-31e9-4f09-8441-5485479f5ee2" providerId="ADAL" clId="{C26C3327-D1A1-4BFA-9BEA-09C979C2608D}" dt="2022-06-01T20:56:05.151" v="1112" actId="22"/>
          <ac:spMkLst>
            <pc:docMk/>
            <pc:sldMk cId="3421438200" sldId="267"/>
            <ac:spMk id="3" creationId="{6DB4062E-A573-5D45-E56D-BA1E04765D6D}"/>
          </ac:spMkLst>
        </pc:spChg>
        <pc:spChg chg="add del">
          <ac:chgData name="Szadkowski Michał (STUD)" userId="e733f45f-31e9-4f09-8441-5485479f5ee2" providerId="ADAL" clId="{C26C3327-D1A1-4BFA-9BEA-09C979C2608D}" dt="2022-06-01T20:56:41.830" v="1119" actId="26606"/>
          <ac:spMkLst>
            <pc:docMk/>
            <pc:sldMk cId="3421438200" sldId="267"/>
            <ac:spMk id="9" creationId="{4F4B0289-FD4B-8F16-1BBB-D48BF869DA1A}"/>
          </ac:spMkLst>
        </pc:spChg>
        <pc:spChg chg="add del">
          <ac:chgData name="Szadkowski Michał (STUD)" userId="e733f45f-31e9-4f09-8441-5485479f5ee2" providerId="ADAL" clId="{C26C3327-D1A1-4BFA-9BEA-09C979C2608D}" dt="2022-06-01T20:56:41.830" v="1119" actId="26606"/>
          <ac:spMkLst>
            <pc:docMk/>
            <pc:sldMk cId="3421438200" sldId="267"/>
            <ac:spMk id="12" creationId="{10162E77-11AD-44A7-84EC-40C59EEFBD2E}"/>
          </ac:spMkLst>
        </pc:spChg>
        <pc:spChg chg="add del">
          <ac:chgData name="Szadkowski Michał (STUD)" userId="e733f45f-31e9-4f09-8441-5485479f5ee2" providerId="ADAL" clId="{C26C3327-D1A1-4BFA-9BEA-09C979C2608D}" dt="2022-06-01T20:56:41.830" v="1119" actId="26606"/>
          <ac:spMkLst>
            <pc:docMk/>
            <pc:sldMk cId="3421438200" sldId="267"/>
            <ac:spMk id="16" creationId="{6329CBCE-21AE-419D-AC1F-8ACF510A6670}"/>
          </ac:spMkLst>
        </pc:spChg>
        <pc:spChg chg="add del">
          <ac:chgData name="Szadkowski Michał (STUD)" userId="e733f45f-31e9-4f09-8441-5485479f5ee2" providerId="ADAL" clId="{C26C3327-D1A1-4BFA-9BEA-09C979C2608D}" dt="2022-06-01T20:56:41.830" v="1119" actId="26606"/>
          <ac:spMkLst>
            <pc:docMk/>
            <pc:sldMk cId="3421438200" sldId="267"/>
            <ac:spMk id="18" creationId="{FF2DA012-1414-493D-888F-5D99D0BDA322}"/>
          </ac:spMkLst>
        </pc:spChg>
        <pc:picChg chg="add mod ord">
          <ac:chgData name="Szadkowski Michał (STUD)" userId="e733f45f-31e9-4f09-8441-5485479f5ee2" providerId="ADAL" clId="{C26C3327-D1A1-4BFA-9BEA-09C979C2608D}" dt="2022-06-01T20:59:45.863" v="1252" actId="14100"/>
          <ac:picMkLst>
            <pc:docMk/>
            <pc:sldMk cId="3421438200" sldId="267"/>
            <ac:picMk id="5" creationId="{C7AB6BD1-609D-C3E8-C5A6-B978EECB2C75}"/>
          </ac:picMkLst>
        </pc:picChg>
        <pc:cxnChg chg="add del">
          <ac:chgData name="Szadkowski Michał (STUD)" userId="e733f45f-31e9-4f09-8441-5485479f5ee2" providerId="ADAL" clId="{C26C3327-D1A1-4BFA-9BEA-09C979C2608D}" dt="2022-06-01T20:56:41.830" v="1119" actId="26606"/>
          <ac:cxnSpMkLst>
            <pc:docMk/>
            <pc:sldMk cId="3421438200" sldId="267"/>
            <ac:cxnSpMk id="14" creationId="{5AB158E9-1B40-4CD6-95F0-95CA11DF7B7A}"/>
          </ac:cxnSpMkLst>
        </pc:cxnChg>
      </pc:sldChg>
      <pc:sldChg chg="addSp delSp modSp new mod setBg delDesignElem chgLayout modNotesTx">
        <pc:chgData name="Szadkowski Michał (STUD)" userId="e733f45f-31e9-4f09-8441-5485479f5ee2" providerId="ADAL" clId="{C26C3327-D1A1-4BFA-9BEA-09C979C2608D}" dt="2022-06-01T21:10:43.944" v="1683" actId="14100"/>
        <pc:sldMkLst>
          <pc:docMk/>
          <pc:sldMk cId="288629281" sldId="268"/>
        </pc:sldMkLst>
        <pc:spChg chg="mod ord">
          <ac:chgData name="Szadkowski Michał (STUD)" userId="e733f45f-31e9-4f09-8441-5485479f5ee2" providerId="ADAL" clId="{C26C3327-D1A1-4BFA-9BEA-09C979C2608D}" dt="2022-06-01T21:10:38.701" v="1682" actId="26606"/>
          <ac:spMkLst>
            <pc:docMk/>
            <pc:sldMk cId="288629281" sldId="268"/>
            <ac:spMk id="2" creationId="{B8498271-0049-2DA9-257C-AF0D17A1857F}"/>
          </ac:spMkLst>
        </pc:spChg>
        <pc:spChg chg="del">
          <ac:chgData name="Szadkowski Michał (STUD)" userId="e733f45f-31e9-4f09-8441-5485479f5ee2" providerId="ADAL" clId="{C26C3327-D1A1-4BFA-9BEA-09C979C2608D}" dt="2022-06-01T21:07:44.704" v="1558" actId="22"/>
          <ac:spMkLst>
            <pc:docMk/>
            <pc:sldMk cId="288629281" sldId="268"/>
            <ac:spMk id="3" creationId="{08CC1DB1-0DD5-F23E-0F9B-A54FCB045DDE}"/>
          </ac:spMkLst>
        </pc:spChg>
        <pc:spChg chg="add mod">
          <ac:chgData name="Szadkowski Michał (STUD)" userId="e733f45f-31e9-4f09-8441-5485479f5ee2" providerId="ADAL" clId="{C26C3327-D1A1-4BFA-9BEA-09C979C2608D}" dt="2022-06-01T21:10:38.701" v="1682" actId="26606"/>
          <ac:spMkLst>
            <pc:docMk/>
            <pc:sldMk cId="288629281" sldId="268"/>
            <ac:spMk id="7" creationId="{FE44199A-2BF3-46C7-8EBB-565562D1BFAC}"/>
          </ac:spMkLst>
        </pc:spChg>
        <pc:spChg chg="add del">
          <ac:chgData name="Szadkowski Michał (STUD)" userId="e733f45f-31e9-4f09-8441-5485479f5ee2" providerId="ADAL" clId="{C26C3327-D1A1-4BFA-9BEA-09C979C2608D}" dt="2022-06-01T21:10:14.580" v="1663" actId="700"/>
          <ac:spMkLst>
            <pc:docMk/>
            <pc:sldMk cId="288629281" sldId="268"/>
            <ac:spMk id="10" creationId="{25C8D2C1-DA83-420D-9635-D52CE066B5DA}"/>
          </ac:spMkLst>
        </pc:spChg>
        <pc:spChg chg="add del">
          <ac:chgData name="Szadkowski Michał (STUD)" userId="e733f45f-31e9-4f09-8441-5485479f5ee2" providerId="ADAL" clId="{C26C3327-D1A1-4BFA-9BEA-09C979C2608D}" dt="2022-06-01T21:10:14.580" v="1663" actId="700"/>
          <ac:spMkLst>
            <pc:docMk/>
            <pc:sldMk cId="288629281" sldId="268"/>
            <ac:spMk id="12" creationId="{434F74C9-6A0B-409E-AD1C-45B58BE91BB8}"/>
          </ac:spMkLst>
        </pc:spChg>
        <pc:spChg chg="add del">
          <ac:chgData name="Szadkowski Michał (STUD)" userId="e733f45f-31e9-4f09-8441-5485479f5ee2" providerId="ADAL" clId="{C26C3327-D1A1-4BFA-9BEA-09C979C2608D}" dt="2022-06-01T21:10:14.580" v="1663" actId="700"/>
          <ac:spMkLst>
            <pc:docMk/>
            <pc:sldMk cId="288629281" sldId="268"/>
            <ac:spMk id="16" creationId="{9549EB89-5BFB-4E1E-AEEA-87C343D80563}"/>
          </ac:spMkLst>
        </pc:spChg>
        <pc:spChg chg="add">
          <ac:chgData name="Szadkowski Michał (STUD)" userId="e733f45f-31e9-4f09-8441-5485479f5ee2" providerId="ADAL" clId="{C26C3327-D1A1-4BFA-9BEA-09C979C2608D}" dt="2022-06-01T21:10:38.701" v="1682" actId="26606"/>
          <ac:spMkLst>
            <pc:docMk/>
            <pc:sldMk cId="288629281" sldId="268"/>
            <ac:spMk id="17" creationId="{4E4490D0-3672-446A-AC12-B4830333BDDD}"/>
          </ac:spMkLst>
        </pc:spChg>
        <pc:spChg chg="add del">
          <ac:chgData name="Szadkowski Michał (STUD)" userId="e733f45f-31e9-4f09-8441-5485479f5ee2" providerId="ADAL" clId="{C26C3327-D1A1-4BFA-9BEA-09C979C2608D}" dt="2022-06-01T21:10:14.580" v="1663" actId="700"/>
          <ac:spMkLst>
            <pc:docMk/>
            <pc:sldMk cId="288629281" sldId="268"/>
            <ac:spMk id="18" creationId="{3D1FA295-BDF6-44B9-90C5-FE3E2CE352AE}"/>
          </ac:spMkLst>
        </pc:spChg>
        <pc:spChg chg="add del">
          <ac:chgData name="Szadkowski Michał (STUD)" userId="e733f45f-31e9-4f09-8441-5485479f5ee2" providerId="ADAL" clId="{C26C3327-D1A1-4BFA-9BEA-09C979C2608D}" dt="2022-06-01T21:10:14.580" v="1663" actId="700"/>
          <ac:spMkLst>
            <pc:docMk/>
            <pc:sldMk cId="288629281" sldId="268"/>
            <ac:spMk id="20" creationId="{81A36F1F-EEAE-48D1-A1FB-BD6FC8506B4E}"/>
          </ac:spMkLst>
        </pc:spChg>
        <pc:spChg chg="add">
          <ac:chgData name="Szadkowski Michał (STUD)" userId="e733f45f-31e9-4f09-8441-5485479f5ee2" providerId="ADAL" clId="{C26C3327-D1A1-4BFA-9BEA-09C979C2608D}" dt="2022-06-01T21:10:38.701" v="1682" actId="26606"/>
          <ac:spMkLst>
            <pc:docMk/>
            <pc:sldMk cId="288629281" sldId="268"/>
            <ac:spMk id="22" creationId="{39CB82C2-DF65-4EC1-8280-F201D50F570B}"/>
          </ac:spMkLst>
        </pc:spChg>
        <pc:spChg chg="add">
          <ac:chgData name="Szadkowski Michał (STUD)" userId="e733f45f-31e9-4f09-8441-5485479f5ee2" providerId="ADAL" clId="{C26C3327-D1A1-4BFA-9BEA-09C979C2608D}" dt="2022-06-01T21:10:38.701" v="1682" actId="26606"/>
          <ac:spMkLst>
            <pc:docMk/>
            <pc:sldMk cId="288629281" sldId="268"/>
            <ac:spMk id="26" creationId="{5A1B47C8-47A0-4A88-8830-6DEA3B5DE392}"/>
          </ac:spMkLst>
        </pc:spChg>
        <pc:spChg chg="add">
          <ac:chgData name="Szadkowski Michał (STUD)" userId="e733f45f-31e9-4f09-8441-5485479f5ee2" providerId="ADAL" clId="{C26C3327-D1A1-4BFA-9BEA-09C979C2608D}" dt="2022-06-01T21:10:38.701" v="1682" actId="26606"/>
          <ac:spMkLst>
            <pc:docMk/>
            <pc:sldMk cId="288629281" sldId="268"/>
            <ac:spMk id="28" creationId="{984BBFDD-E720-4805-A9C8-129FBBF6DD70}"/>
          </ac:spMkLst>
        </pc:spChg>
        <pc:spChg chg="add">
          <ac:chgData name="Szadkowski Michał (STUD)" userId="e733f45f-31e9-4f09-8441-5485479f5ee2" providerId="ADAL" clId="{C26C3327-D1A1-4BFA-9BEA-09C979C2608D}" dt="2022-06-01T21:10:38.701" v="1682" actId="26606"/>
          <ac:spMkLst>
            <pc:docMk/>
            <pc:sldMk cId="288629281" sldId="268"/>
            <ac:spMk id="30" creationId="{5AC4BE46-4A77-42FE-9D15-065CDB2F847C}"/>
          </ac:spMkLst>
        </pc:spChg>
        <pc:picChg chg="add del mod ord modCrop">
          <ac:chgData name="Szadkowski Michał (STUD)" userId="e733f45f-31e9-4f09-8441-5485479f5ee2" providerId="ADAL" clId="{C26C3327-D1A1-4BFA-9BEA-09C979C2608D}" dt="2022-06-01T21:10:20.603" v="1665" actId="21"/>
          <ac:picMkLst>
            <pc:docMk/>
            <pc:sldMk cId="288629281" sldId="268"/>
            <ac:picMk id="5" creationId="{63BB9E00-E805-B74B-45FE-927F2EFB01A8}"/>
          </ac:picMkLst>
        </pc:picChg>
        <pc:picChg chg="add mod ord">
          <ac:chgData name="Szadkowski Michał (STUD)" userId="e733f45f-31e9-4f09-8441-5485479f5ee2" providerId="ADAL" clId="{C26C3327-D1A1-4BFA-9BEA-09C979C2608D}" dt="2022-06-01T21:10:43.944" v="1683" actId="14100"/>
          <ac:picMkLst>
            <pc:docMk/>
            <pc:sldMk cId="288629281" sldId="268"/>
            <ac:picMk id="15" creationId="{52563EA2-6851-C241-8E6A-306D54195244}"/>
          </ac:picMkLst>
        </pc:picChg>
        <pc:cxnChg chg="add del">
          <ac:chgData name="Szadkowski Michał (STUD)" userId="e733f45f-31e9-4f09-8441-5485479f5ee2" providerId="ADAL" clId="{C26C3327-D1A1-4BFA-9BEA-09C979C2608D}" dt="2022-06-01T21:10:14.580" v="1663" actId="700"/>
          <ac:cxnSpMkLst>
            <pc:docMk/>
            <pc:sldMk cId="288629281" sldId="268"/>
            <ac:cxnSpMk id="14" creationId="{F5486A9D-1265-4B57-91E6-68E666B978BC}"/>
          </ac:cxnSpMkLst>
        </pc:cxnChg>
        <pc:cxnChg chg="add">
          <ac:chgData name="Szadkowski Michał (STUD)" userId="e733f45f-31e9-4f09-8441-5485479f5ee2" providerId="ADAL" clId="{C26C3327-D1A1-4BFA-9BEA-09C979C2608D}" dt="2022-06-01T21:10:38.701" v="1682" actId="26606"/>
          <ac:cxnSpMkLst>
            <pc:docMk/>
            <pc:sldMk cId="288629281" sldId="268"/>
            <ac:cxnSpMk id="24" creationId="{7E1D4427-852B-4B37-8E76-0E9F1810BA2A}"/>
          </ac:cxnSpMkLst>
        </pc:cxnChg>
      </pc:sldChg>
      <pc:sldChg chg="addSp delSp modSp add mod setBg modClrScheme delDesignElem chgLayout modNotesTx">
        <pc:chgData name="Szadkowski Michał (STUD)" userId="e733f45f-31e9-4f09-8441-5485479f5ee2" providerId="ADAL" clId="{C26C3327-D1A1-4BFA-9BEA-09C979C2608D}" dt="2022-06-01T21:20:23.570" v="1869" actId="20577"/>
        <pc:sldMkLst>
          <pc:docMk/>
          <pc:sldMk cId="4062143600" sldId="269"/>
        </pc:sldMkLst>
        <pc:spChg chg="mod ord">
          <ac:chgData name="Szadkowski Michał (STUD)" userId="e733f45f-31e9-4f09-8441-5485479f5ee2" providerId="ADAL" clId="{C26C3327-D1A1-4BFA-9BEA-09C979C2608D}" dt="2022-06-01T21:16:59.607" v="1795" actId="26606"/>
          <ac:spMkLst>
            <pc:docMk/>
            <pc:sldMk cId="4062143600" sldId="269"/>
            <ac:spMk id="2" creationId="{B8498271-0049-2DA9-257C-AF0D17A1857F}"/>
          </ac:spMkLst>
        </pc:spChg>
        <pc:spChg chg="add del mod ord">
          <ac:chgData name="Szadkowski Michał (STUD)" userId="e733f45f-31e9-4f09-8441-5485479f5ee2" providerId="ADAL" clId="{C26C3327-D1A1-4BFA-9BEA-09C979C2608D}" dt="2022-06-01T21:16:59.607" v="1795" actId="26606"/>
          <ac:spMkLst>
            <pc:docMk/>
            <pc:sldMk cId="4062143600" sldId="269"/>
            <ac:spMk id="7" creationId="{FE44199A-2BF3-46C7-8EBB-565562D1BFAC}"/>
          </ac:spMkLst>
        </pc:spChg>
        <pc:spChg chg="add del mod ord">
          <ac:chgData name="Szadkowski Michał (STUD)" userId="e733f45f-31e9-4f09-8441-5485479f5ee2" providerId="ADAL" clId="{C26C3327-D1A1-4BFA-9BEA-09C979C2608D}" dt="2022-06-01T21:15:56.808" v="1777" actId="478"/>
          <ac:spMkLst>
            <pc:docMk/>
            <pc:sldMk cId="4062143600" sldId="269"/>
            <ac:spMk id="8" creationId="{7C9B0CD1-2CA3-A481-FDF4-963FED7352FE}"/>
          </ac:spMkLst>
        </pc:spChg>
        <pc:spChg chg="add del mod ord">
          <ac:chgData name="Szadkowski Michał (STUD)" userId="e733f45f-31e9-4f09-8441-5485479f5ee2" providerId="ADAL" clId="{C26C3327-D1A1-4BFA-9BEA-09C979C2608D}" dt="2022-06-01T21:15:52.331" v="1773" actId="478"/>
          <ac:spMkLst>
            <pc:docMk/>
            <pc:sldMk cId="4062143600" sldId="269"/>
            <ac:spMk id="9" creationId="{AD87C275-E662-662C-ED22-3027E9B54344}"/>
          </ac:spMkLst>
        </pc:spChg>
        <pc:spChg chg="add del mod ord">
          <ac:chgData name="Szadkowski Michał (STUD)" userId="e733f45f-31e9-4f09-8441-5485479f5ee2" providerId="ADAL" clId="{C26C3327-D1A1-4BFA-9BEA-09C979C2608D}" dt="2022-06-01T21:15:53.499" v="1774" actId="478"/>
          <ac:spMkLst>
            <pc:docMk/>
            <pc:sldMk cId="4062143600" sldId="269"/>
            <ac:spMk id="10" creationId="{D1EC1067-1ACC-3600-56C3-4C6E45AA9C93}"/>
          </ac:spMkLst>
        </pc:spChg>
        <pc:spChg chg="add del mod">
          <ac:chgData name="Szadkowski Michał (STUD)" userId="e733f45f-31e9-4f09-8441-5485479f5ee2" providerId="ADAL" clId="{C26C3327-D1A1-4BFA-9BEA-09C979C2608D}" dt="2022-06-01T21:16:05.505" v="1781" actId="478"/>
          <ac:spMkLst>
            <pc:docMk/>
            <pc:sldMk cId="4062143600" sldId="269"/>
            <ac:spMk id="12" creationId="{035CB764-4AA6-7227-16D4-68900A719B36}"/>
          </ac:spMkLst>
        </pc:spChg>
        <pc:spChg chg="del">
          <ac:chgData name="Szadkowski Michał (STUD)" userId="e733f45f-31e9-4f09-8441-5485479f5ee2" providerId="ADAL" clId="{C26C3327-D1A1-4BFA-9BEA-09C979C2608D}" dt="2022-06-01T21:10:49.270" v="1685"/>
          <ac:spMkLst>
            <pc:docMk/>
            <pc:sldMk cId="4062143600" sldId="269"/>
            <ac:spMk id="17" creationId="{4E4490D0-3672-446A-AC12-B4830333BDDD}"/>
          </ac:spMkLst>
        </pc:spChg>
        <pc:spChg chg="add del">
          <ac:chgData name="Szadkowski Michał (STUD)" userId="e733f45f-31e9-4f09-8441-5485479f5ee2" providerId="ADAL" clId="{C26C3327-D1A1-4BFA-9BEA-09C979C2608D}" dt="2022-06-01T21:12:47.319" v="1730" actId="26606"/>
          <ac:spMkLst>
            <pc:docMk/>
            <pc:sldMk cId="4062143600" sldId="269"/>
            <ac:spMk id="18" creationId="{39CB82C2-DF65-4EC1-8280-F201D50F570B}"/>
          </ac:spMkLst>
        </pc:spChg>
        <pc:spChg chg="add del">
          <ac:chgData name="Szadkowski Michał (STUD)" userId="e733f45f-31e9-4f09-8441-5485479f5ee2" providerId="ADAL" clId="{C26C3327-D1A1-4BFA-9BEA-09C979C2608D}" dt="2022-06-01T21:12:47.319" v="1730" actId="26606"/>
          <ac:spMkLst>
            <pc:docMk/>
            <pc:sldMk cId="4062143600" sldId="269"/>
            <ac:spMk id="20" creationId="{4E4490D0-3672-446A-AC12-B4830333BDDD}"/>
          </ac:spMkLst>
        </pc:spChg>
        <pc:spChg chg="add del">
          <ac:chgData name="Szadkowski Michał (STUD)" userId="e733f45f-31e9-4f09-8441-5485479f5ee2" providerId="ADAL" clId="{C26C3327-D1A1-4BFA-9BEA-09C979C2608D}" dt="2022-06-01T21:12:47.319" v="1730" actId="26606"/>
          <ac:spMkLst>
            <pc:docMk/>
            <pc:sldMk cId="4062143600" sldId="269"/>
            <ac:spMk id="21" creationId="{5A1B47C8-47A0-4A88-8830-6DEA3B5DE392}"/>
          </ac:spMkLst>
        </pc:spChg>
        <pc:spChg chg="del">
          <ac:chgData name="Szadkowski Michał (STUD)" userId="e733f45f-31e9-4f09-8441-5485479f5ee2" providerId="ADAL" clId="{C26C3327-D1A1-4BFA-9BEA-09C979C2608D}" dt="2022-06-01T21:10:49.270" v="1685"/>
          <ac:spMkLst>
            <pc:docMk/>
            <pc:sldMk cId="4062143600" sldId="269"/>
            <ac:spMk id="22" creationId="{39CB82C2-DF65-4EC1-8280-F201D50F570B}"/>
          </ac:spMkLst>
        </pc:spChg>
        <pc:spChg chg="add del">
          <ac:chgData name="Szadkowski Michał (STUD)" userId="e733f45f-31e9-4f09-8441-5485479f5ee2" providerId="ADAL" clId="{C26C3327-D1A1-4BFA-9BEA-09C979C2608D}" dt="2022-06-01T21:12:47.319" v="1730" actId="26606"/>
          <ac:spMkLst>
            <pc:docMk/>
            <pc:sldMk cId="4062143600" sldId="269"/>
            <ac:spMk id="23" creationId="{984BBFDD-E720-4805-A9C8-129FBBF6DD70}"/>
          </ac:spMkLst>
        </pc:spChg>
        <pc:spChg chg="add del">
          <ac:chgData name="Szadkowski Michał (STUD)" userId="e733f45f-31e9-4f09-8441-5485479f5ee2" providerId="ADAL" clId="{C26C3327-D1A1-4BFA-9BEA-09C979C2608D}" dt="2022-06-01T21:12:47.319" v="1730" actId="26606"/>
          <ac:spMkLst>
            <pc:docMk/>
            <pc:sldMk cId="4062143600" sldId="269"/>
            <ac:spMk id="25" creationId="{5AC4BE46-4A77-42FE-9D15-065CDB2F847C}"/>
          </ac:spMkLst>
        </pc:spChg>
        <pc:spChg chg="del">
          <ac:chgData name="Szadkowski Michał (STUD)" userId="e733f45f-31e9-4f09-8441-5485479f5ee2" providerId="ADAL" clId="{C26C3327-D1A1-4BFA-9BEA-09C979C2608D}" dt="2022-06-01T21:10:49.270" v="1685"/>
          <ac:spMkLst>
            <pc:docMk/>
            <pc:sldMk cId="4062143600" sldId="269"/>
            <ac:spMk id="26" creationId="{5A1B47C8-47A0-4A88-8830-6DEA3B5DE392}"/>
          </ac:spMkLst>
        </pc:spChg>
        <pc:spChg chg="add del">
          <ac:chgData name="Szadkowski Michał (STUD)" userId="e733f45f-31e9-4f09-8441-5485479f5ee2" providerId="ADAL" clId="{C26C3327-D1A1-4BFA-9BEA-09C979C2608D}" dt="2022-06-01T21:14:31.240" v="1741" actId="700"/>
          <ac:spMkLst>
            <pc:docMk/>
            <pc:sldMk cId="4062143600" sldId="269"/>
            <ac:spMk id="27" creationId="{44CC594A-A820-450F-B363-C19201FCFEC6}"/>
          </ac:spMkLst>
        </pc:spChg>
        <pc:spChg chg="del">
          <ac:chgData name="Szadkowski Michał (STUD)" userId="e733f45f-31e9-4f09-8441-5485479f5ee2" providerId="ADAL" clId="{C26C3327-D1A1-4BFA-9BEA-09C979C2608D}" dt="2022-06-01T21:10:49.270" v="1685"/>
          <ac:spMkLst>
            <pc:docMk/>
            <pc:sldMk cId="4062143600" sldId="269"/>
            <ac:spMk id="28" creationId="{984BBFDD-E720-4805-A9C8-129FBBF6DD70}"/>
          </ac:spMkLst>
        </pc:spChg>
        <pc:spChg chg="del">
          <ac:chgData name="Szadkowski Michał (STUD)" userId="e733f45f-31e9-4f09-8441-5485479f5ee2" providerId="ADAL" clId="{C26C3327-D1A1-4BFA-9BEA-09C979C2608D}" dt="2022-06-01T21:10:49.270" v="1685"/>
          <ac:spMkLst>
            <pc:docMk/>
            <pc:sldMk cId="4062143600" sldId="269"/>
            <ac:spMk id="30" creationId="{5AC4BE46-4A77-42FE-9D15-065CDB2F847C}"/>
          </ac:spMkLst>
        </pc:spChg>
        <pc:spChg chg="add del">
          <ac:chgData name="Szadkowski Michał (STUD)" userId="e733f45f-31e9-4f09-8441-5485479f5ee2" providerId="ADAL" clId="{C26C3327-D1A1-4BFA-9BEA-09C979C2608D}" dt="2022-06-01T21:16:10.891" v="1783" actId="26606"/>
          <ac:spMkLst>
            <pc:docMk/>
            <pc:sldMk cId="4062143600" sldId="269"/>
            <ac:spMk id="31" creationId="{7C2DC10F-CD76-43DC-9E0B-CB291F740C0F}"/>
          </ac:spMkLst>
        </pc:spChg>
        <pc:spChg chg="add del">
          <ac:chgData name="Szadkowski Michał (STUD)" userId="e733f45f-31e9-4f09-8441-5485479f5ee2" providerId="ADAL" clId="{C26C3327-D1A1-4BFA-9BEA-09C979C2608D}" dt="2022-06-01T21:14:31.240" v="1741" actId="700"/>
          <ac:spMkLst>
            <pc:docMk/>
            <pc:sldMk cId="4062143600" sldId="269"/>
            <ac:spMk id="32" creationId="{59FAB3DA-E9ED-4574-ABCC-378BC0FF1BBC}"/>
          </ac:spMkLst>
        </pc:spChg>
        <pc:spChg chg="add del">
          <ac:chgData name="Szadkowski Michał (STUD)" userId="e733f45f-31e9-4f09-8441-5485479f5ee2" providerId="ADAL" clId="{C26C3327-D1A1-4BFA-9BEA-09C979C2608D}" dt="2022-06-01T21:14:31.240" v="1741" actId="700"/>
          <ac:spMkLst>
            <pc:docMk/>
            <pc:sldMk cId="4062143600" sldId="269"/>
            <ac:spMk id="34" creationId="{53B8D6B0-55D6-48DC-86D8-FD95D5F118AB}"/>
          </ac:spMkLst>
        </pc:spChg>
        <pc:spChg chg="add del">
          <ac:chgData name="Szadkowski Michał (STUD)" userId="e733f45f-31e9-4f09-8441-5485479f5ee2" providerId="ADAL" clId="{C26C3327-D1A1-4BFA-9BEA-09C979C2608D}" dt="2022-06-01T21:16:10.891" v="1783" actId="26606"/>
          <ac:spMkLst>
            <pc:docMk/>
            <pc:sldMk cId="4062143600" sldId="269"/>
            <ac:spMk id="36" creationId="{1C18170A-08B7-4230-A012-B24C20E39391}"/>
          </ac:spMkLst>
        </pc:spChg>
        <pc:spChg chg="add del">
          <ac:chgData name="Szadkowski Michał (STUD)" userId="e733f45f-31e9-4f09-8441-5485479f5ee2" providerId="ADAL" clId="{C26C3327-D1A1-4BFA-9BEA-09C979C2608D}" dt="2022-06-01T21:16:10.891" v="1783" actId="26606"/>
          <ac:spMkLst>
            <pc:docMk/>
            <pc:sldMk cId="4062143600" sldId="269"/>
            <ac:spMk id="40" creationId="{F207E69B-0F6F-4D15-A988-616519F68BEF}"/>
          </ac:spMkLst>
        </pc:spChg>
        <pc:spChg chg="add del">
          <ac:chgData name="Szadkowski Michał (STUD)" userId="e733f45f-31e9-4f09-8441-5485479f5ee2" providerId="ADAL" clId="{C26C3327-D1A1-4BFA-9BEA-09C979C2608D}" dt="2022-06-01T21:16:10.891" v="1783" actId="26606"/>
          <ac:spMkLst>
            <pc:docMk/>
            <pc:sldMk cId="4062143600" sldId="269"/>
            <ac:spMk id="42" creationId="{24113C24-A97F-448E-BE2B-73E74A61D80A}"/>
          </ac:spMkLst>
        </pc:spChg>
        <pc:spChg chg="add del">
          <ac:chgData name="Szadkowski Michał (STUD)" userId="e733f45f-31e9-4f09-8441-5485479f5ee2" providerId="ADAL" clId="{C26C3327-D1A1-4BFA-9BEA-09C979C2608D}" dt="2022-06-01T21:16:10.891" v="1783" actId="26606"/>
          <ac:spMkLst>
            <pc:docMk/>
            <pc:sldMk cId="4062143600" sldId="269"/>
            <ac:spMk id="44" creationId="{D0EA43E2-C9E1-4415-824D-FC15F7E61EFB}"/>
          </ac:spMkLst>
        </pc:spChg>
        <pc:spChg chg="add del">
          <ac:chgData name="Szadkowski Michał (STUD)" userId="e733f45f-31e9-4f09-8441-5485479f5ee2" providerId="ADAL" clId="{C26C3327-D1A1-4BFA-9BEA-09C979C2608D}" dt="2022-06-01T21:16:59.607" v="1795" actId="26606"/>
          <ac:spMkLst>
            <pc:docMk/>
            <pc:sldMk cId="4062143600" sldId="269"/>
            <ac:spMk id="46" creationId="{2FBD75F5-C49C-4F6A-8D43-7A5939C23307}"/>
          </ac:spMkLst>
        </pc:spChg>
        <pc:spChg chg="add del">
          <ac:chgData name="Szadkowski Michał (STUD)" userId="e733f45f-31e9-4f09-8441-5485479f5ee2" providerId="ADAL" clId="{C26C3327-D1A1-4BFA-9BEA-09C979C2608D}" dt="2022-06-01T21:16:59.607" v="1795" actId="26606"/>
          <ac:spMkLst>
            <pc:docMk/>
            <pc:sldMk cId="4062143600" sldId="269"/>
            <ac:spMk id="47" creationId="{7C2DC10F-CD76-43DC-9E0B-CB291F740C0F}"/>
          </ac:spMkLst>
        </pc:spChg>
        <pc:spChg chg="add del">
          <ac:chgData name="Szadkowski Michał (STUD)" userId="e733f45f-31e9-4f09-8441-5485479f5ee2" providerId="ADAL" clId="{C26C3327-D1A1-4BFA-9BEA-09C979C2608D}" dt="2022-06-01T21:16:59.607" v="1795" actId="26606"/>
          <ac:spMkLst>
            <pc:docMk/>
            <pc:sldMk cId="4062143600" sldId="269"/>
            <ac:spMk id="48" creationId="{1C18170A-08B7-4230-A012-B24C20E39391}"/>
          </ac:spMkLst>
        </pc:spChg>
        <pc:spChg chg="add del">
          <ac:chgData name="Szadkowski Michał (STUD)" userId="e733f45f-31e9-4f09-8441-5485479f5ee2" providerId="ADAL" clId="{C26C3327-D1A1-4BFA-9BEA-09C979C2608D}" dt="2022-06-01T21:16:59.607" v="1795" actId="26606"/>
          <ac:spMkLst>
            <pc:docMk/>
            <pc:sldMk cId="4062143600" sldId="269"/>
            <ac:spMk id="50" creationId="{E5958DBC-F4DA-42A8-8C52-860179790ECD}"/>
          </ac:spMkLst>
        </pc:spChg>
        <pc:spChg chg="add del">
          <ac:chgData name="Szadkowski Michał (STUD)" userId="e733f45f-31e9-4f09-8441-5485479f5ee2" providerId="ADAL" clId="{C26C3327-D1A1-4BFA-9BEA-09C979C2608D}" dt="2022-06-01T21:16:59.607" v="1795" actId="26606"/>
          <ac:spMkLst>
            <pc:docMk/>
            <pc:sldMk cId="4062143600" sldId="269"/>
            <ac:spMk id="52" creationId="{51DDD252-D7C8-4CE5-9C61-D60D722BC217}"/>
          </ac:spMkLst>
        </pc:spChg>
        <pc:spChg chg="add">
          <ac:chgData name="Szadkowski Michał (STUD)" userId="e733f45f-31e9-4f09-8441-5485479f5ee2" providerId="ADAL" clId="{C26C3327-D1A1-4BFA-9BEA-09C979C2608D}" dt="2022-06-01T21:16:59.607" v="1795" actId="26606"/>
          <ac:spMkLst>
            <pc:docMk/>
            <pc:sldMk cId="4062143600" sldId="269"/>
            <ac:spMk id="54" creationId="{4E4490D0-3672-446A-AC12-B4830333BDDD}"/>
          </ac:spMkLst>
        </pc:spChg>
        <pc:spChg chg="add">
          <ac:chgData name="Szadkowski Michał (STUD)" userId="e733f45f-31e9-4f09-8441-5485479f5ee2" providerId="ADAL" clId="{C26C3327-D1A1-4BFA-9BEA-09C979C2608D}" dt="2022-06-01T21:16:59.607" v="1795" actId="26606"/>
          <ac:spMkLst>
            <pc:docMk/>
            <pc:sldMk cId="4062143600" sldId="269"/>
            <ac:spMk id="55" creationId="{39CB82C2-DF65-4EC1-8280-F201D50F570B}"/>
          </ac:spMkLst>
        </pc:spChg>
        <pc:spChg chg="add del">
          <ac:chgData name="Szadkowski Michał (STUD)" userId="e733f45f-31e9-4f09-8441-5485479f5ee2" providerId="ADAL" clId="{C26C3327-D1A1-4BFA-9BEA-09C979C2608D}" dt="2022-06-01T21:16:36.571" v="1792" actId="26606"/>
          <ac:spMkLst>
            <pc:docMk/>
            <pc:sldMk cId="4062143600" sldId="269"/>
            <ac:spMk id="57" creationId="{796CD800-C8BF-41B5-983A-3B3D95FA99E5}"/>
          </ac:spMkLst>
        </pc:spChg>
        <pc:spChg chg="add">
          <ac:chgData name="Szadkowski Michał (STUD)" userId="e733f45f-31e9-4f09-8441-5485479f5ee2" providerId="ADAL" clId="{C26C3327-D1A1-4BFA-9BEA-09C979C2608D}" dt="2022-06-01T21:16:59.607" v="1795" actId="26606"/>
          <ac:spMkLst>
            <pc:docMk/>
            <pc:sldMk cId="4062143600" sldId="269"/>
            <ac:spMk id="58" creationId="{5A1B47C8-47A0-4A88-8830-6DEA3B5DE392}"/>
          </ac:spMkLst>
        </pc:spChg>
        <pc:spChg chg="add del">
          <ac:chgData name="Szadkowski Michał (STUD)" userId="e733f45f-31e9-4f09-8441-5485479f5ee2" providerId="ADAL" clId="{C26C3327-D1A1-4BFA-9BEA-09C979C2608D}" dt="2022-06-01T21:16:36.571" v="1792" actId="26606"/>
          <ac:spMkLst>
            <pc:docMk/>
            <pc:sldMk cId="4062143600" sldId="269"/>
            <ac:spMk id="59" creationId="{ED36A27B-61AE-4AA1-8BD6-7310E072D89D}"/>
          </ac:spMkLst>
        </pc:spChg>
        <pc:spChg chg="add">
          <ac:chgData name="Szadkowski Michał (STUD)" userId="e733f45f-31e9-4f09-8441-5485479f5ee2" providerId="ADAL" clId="{C26C3327-D1A1-4BFA-9BEA-09C979C2608D}" dt="2022-06-01T21:16:59.607" v="1795" actId="26606"/>
          <ac:spMkLst>
            <pc:docMk/>
            <pc:sldMk cId="4062143600" sldId="269"/>
            <ac:spMk id="60" creationId="{984BBFDD-E720-4805-A9C8-129FBBF6DD70}"/>
          </ac:spMkLst>
        </pc:spChg>
        <pc:spChg chg="add">
          <ac:chgData name="Szadkowski Michał (STUD)" userId="e733f45f-31e9-4f09-8441-5485479f5ee2" providerId="ADAL" clId="{C26C3327-D1A1-4BFA-9BEA-09C979C2608D}" dt="2022-06-01T21:16:59.607" v="1795" actId="26606"/>
          <ac:spMkLst>
            <pc:docMk/>
            <pc:sldMk cId="4062143600" sldId="269"/>
            <ac:spMk id="62" creationId="{5AC4BE46-4A77-42FE-9D15-065CDB2F847C}"/>
          </ac:spMkLst>
        </pc:spChg>
        <pc:spChg chg="add del">
          <ac:chgData name="Szadkowski Michał (STUD)" userId="e733f45f-31e9-4f09-8441-5485479f5ee2" providerId="ADAL" clId="{C26C3327-D1A1-4BFA-9BEA-09C979C2608D}" dt="2022-06-01T21:16:36.571" v="1792" actId="26606"/>
          <ac:spMkLst>
            <pc:docMk/>
            <pc:sldMk cId="4062143600" sldId="269"/>
            <ac:spMk id="63" creationId="{2F888C18-7E74-4A98-A7B4-A5C43583A482}"/>
          </ac:spMkLst>
        </pc:spChg>
        <pc:spChg chg="add del">
          <ac:chgData name="Szadkowski Michał (STUD)" userId="e733f45f-31e9-4f09-8441-5485479f5ee2" providerId="ADAL" clId="{C26C3327-D1A1-4BFA-9BEA-09C979C2608D}" dt="2022-06-01T21:16:36.571" v="1792" actId="26606"/>
          <ac:spMkLst>
            <pc:docMk/>
            <pc:sldMk cId="4062143600" sldId="269"/>
            <ac:spMk id="65" creationId="{20436840-698D-4B5F-A7C0-101AD48D861E}"/>
          </ac:spMkLst>
        </pc:spChg>
        <pc:spChg chg="add del">
          <ac:chgData name="Szadkowski Michał (STUD)" userId="e733f45f-31e9-4f09-8441-5485479f5ee2" providerId="ADAL" clId="{C26C3327-D1A1-4BFA-9BEA-09C979C2608D}" dt="2022-06-01T21:16:36.571" v="1792" actId="26606"/>
          <ac:spMkLst>
            <pc:docMk/>
            <pc:sldMk cId="4062143600" sldId="269"/>
            <ac:spMk id="67" creationId="{3682BE5A-770A-4799-BE6D-CE0BD0AD28C0}"/>
          </ac:spMkLst>
        </pc:spChg>
        <pc:spChg chg="add del">
          <ac:chgData name="Szadkowski Michał (STUD)" userId="e733f45f-31e9-4f09-8441-5485479f5ee2" providerId="ADAL" clId="{C26C3327-D1A1-4BFA-9BEA-09C979C2608D}" dt="2022-06-01T21:16:36.571" v="1792" actId="26606"/>
          <ac:spMkLst>
            <pc:docMk/>
            <pc:sldMk cId="4062143600" sldId="269"/>
            <ac:spMk id="69" creationId="{85B58713-80A3-4F72-8ADA-A63E6BA8BC00}"/>
          </ac:spMkLst>
        </pc:spChg>
        <pc:picChg chg="add del mod">
          <ac:chgData name="Szadkowski Michał (STUD)" userId="e733f45f-31e9-4f09-8441-5485479f5ee2" providerId="ADAL" clId="{C26C3327-D1A1-4BFA-9BEA-09C979C2608D}" dt="2022-06-01T21:12:43.098" v="1729" actId="21"/>
          <ac:picMkLst>
            <pc:docMk/>
            <pc:sldMk cId="4062143600" sldId="269"/>
            <ac:picMk id="4" creationId="{69B895B1-C994-858E-5FFB-1156C4B859CF}"/>
          </ac:picMkLst>
        </pc:picChg>
        <pc:picChg chg="add del mod ord">
          <ac:chgData name="Szadkowski Michał (STUD)" userId="e733f45f-31e9-4f09-8441-5485479f5ee2" providerId="ADAL" clId="{C26C3327-D1A1-4BFA-9BEA-09C979C2608D}" dt="2022-06-01T21:16:48.186" v="1794" actId="478"/>
          <ac:picMkLst>
            <pc:docMk/>
            <pc:sldMk cId="4062143600" sldId="269"/>
            <ac:picMk id="6" creationId="{E61ACACF-D6B4-83E7-C1D1-24CADF5A0687}"/>
          </ac:picMkLst>
        </pc:picChg>
        <pc:picChg chg="add mod">
          <ac:chgData name="Szadkowski Michał (STUD)" userId="e733f45f-31e9-4f09-8441-5485479f5ee2" providerId="ADAL" clId="{C26C3327-D1A1-4BFA-9BEA-09C979C2608D}" dt="2022-06-01T21:19:14.199" v="1836" actId="14100"/>
          <ac:picMkLst>
            <pc:docMk/>
            <pc:sldMk cId="4062143600" sldId="269"/>
            <ac:picMk id="14" creationId="{1A6464A5-F574-2197-93C2-B3BB78218998}"/>
          </ac:picMkLst>
        </pc:picChg>
        <pc:picChg chg="del mod">
          <ac:chgData name="Szadkowski Michał (STUD)" userId="e733f45f-31e9-4f09-8441-5485479f5ee2" providerId="ADAL" clId="{C26C3327-D1A1-4BFA-9BEA-09C979C2608D}" dt="2022-06-01T21:11:40.176" v="1711" actId="478"/>
          <ac:picMkLst>
            <pc:docMk/>
            <pc:sldMk cId="4062143600" sldId="269"/>
            <ac:picMk id="15" creationId="{52563EA2-6851-C241-8E6A-306D54195244}"/>
          </ac:picMkLst>
        </pc:picChg>
        <pc:picChg chg="add del mod">
          <ac:chgData name="Szadkowski Michał (STUD)" userId="e733f45f-31e9-4f09-8441-5485479f5ee2" providerId="ADAL" clId="{C26C3327-D1A1-4BFA-9BEA-09C979C2608D}" dt="2022-06-01T21:17:31.816" v="1814" actId="478"/>
          <ac:picMkLst>
            <pc:docMk/>
            <pc:sldMk cId="4062143600" sldId="269"/>
            <ac:picMk id="29" creationId="{6B2838FD-9FD6-9D4F-3C50-63FE8BECACF8}"/>
          </ac:picMkLst>
        </pc:picChg>
        <pc:cxnChg chg="add del">
          <ac:chgData name="Szadkowski Michał (STUD)" userId="e733f45f-31e9-4f09-8441-5485479f5ee2" providerId="ADAL" clId="{C26C3327-D1A1-4BFA-9BEA-09C979C2608D}" dt="2022-06-01T21:12:47.319" v="1730" actId="26606"/>
          <ac:cxnSpMkLst>
            <pc:docMk/>
            <pc:sldMk cId="4062143600" sldId="269"/>
            <ac:cxnSpMk id="19" creationId="{7E1D4427-852B-4B37-8E76-0E9F1810BA2A}"/>
          </ac:cxnSpMkLst>
        </pc:cxnChg>
        <pc:cxnChg chg="del">
          <ac:chgData name="Szadkowski Michał (STUD)" userId="e733f45f-31e9-4f09-8441-5485479f5ee2" providerId="ADAL" clId="{C26C3327-D1A1-4BFA-9BEA-09C979C2608D}" dt="2022-06-01T21:10:49.270" v="1685"/>
          <ac:cxnSpMkLst>
            <pc:docMk/>
            <pc:sldMk cId="4062143600" sldId="269"/>
            <ac:cxnSpMk id="24" creationId="{7E1D4427-852B-4B37-8E76-0E9F1810BA2A}"/>
          </ac:cxnSpMkLst>
        </pc:cxnChg>
        <pc:cxnChg chg="add del">
          <ac:chgData name="Szadkowski Michał (STUD)" userId="e733f45f-31e9-4f09-8441-5485479f5ee2" providerId="ADAL" clId="{C26C3327-D1A1-4BFA-9BEA-09C979C2608D}" dt="2022-06-01T21:16:10.891" v="1783" actId="26606"/>
          <ac:cxnSpMkLst>
            <pc:docMk/>
            <pc:sldMk cId="4062143600" sldId="269"/>
            <ac:cxnSpMk id="38" creationId="{52188B95-E375-4977-9E9C-E28CE956F6EB}"/>
          </ac:cxnSpMkLst>
        </pc:cxnChg>
        <pc:cxnChg chg="add del">
          <ac:chgData name="Szadkowski Michał (STUD)" userId="e733f45f-31e9-4f09-8441-5485479f5ee2" providerId="ADAL" clId="{C26C3327-D1A1-4BFA-9BEA-09C979C2608D}" dt="2022-06-01T21:16:59.607" v="1795" actId="26606"/>
          <ac:cxnSpMkLst>
            <pc:docMk/>
            <pc:sldMk cId="4062143600" sldId="269"/>
            <ac:cxnSpMk id="49" creationId="{52188B95-E375-4977-9E9C-E28CE956F6EB}"/>
          </ac:cxnSpMkLst>
        </pc:cxnChg>
        <pc:cxnChg chg="add del">
          <ac:chgData name="Szadkowski Michał (STUD)" userId="e733f45f-31e9-4f09-8441-5485479f5ee2" providerId="ADAL" clId="{C26C3327-D1A1-4BFA-9BEA-09C979C2608D}" dt="2022-06-01T21:16:59.607" v="1795" actId="26606"/>
          <ac:cxnSpMkLst>
            <pc:docMk/>
            <pc:sldMk cId="4062143600" sldId="269"/>
            <ac:cxnSpMk id="51" creationId="{79FCC9A9-2031-4283-9B27-34B62BB7F305}"/>
          </ac:cxnSpMkLst>
        </pc:cxnChg>
        <pc:cxnChg chg="add">
          <ac:chgData name="Szadkowski Michał (STUD)" userId="e733f45f-31e9-4f09-8441-5485479f5ee2" providerId="ADAL" clId="{C26C3327-D1A1-4BFA-9BEA-09C979C2608D}" dt="2022-06-01T21:16:59.607" v="1795" actId="26606"/>
          <ac:cxnSpMkLst>
            <pc:docMk/>
            <pc:sldMk cId="4062143600" sldId="269"/>
            <ac:cxnSpMk id="56" creationId="{7E1D4427-852B-4B37-8E76-0E9F1810BA2A}"/>
          </ac:cxnSpMkLst>
        </pc:cxnChg>
        <pc:cxnChg chg="add del">
          <ac:chgData name="Szadkowski Michał (STUD)" userId="e733f45f-31e9-4f09-8441-5485479f5ee2" providerId="ADAL" clId="{C26C3327-D1A1-4BFA-9BEA-09C979C2608D}" dt="2022-06-01T21:16:36.571" v="1792" actId="26606"/>
          <ac:cxnSpMkLst>
            <pc:docMk/>
            <pc:sldMk cId="4062143600" sldId="269"/>
            <ac:cxnSpMk id="61" creationId="{511BC4C5-EB16-4C0B-83E6-96A39848CF19}"/>
          </ac:cxnSpMkLst>
        </pc:cxnChg>
      </pc:sldChg>
      <pc:sldChg chg="addSp delSp modSp add mod setBg delDesignElem modNotesTx">
        <pc:chgData name="Szadkowski Michał (STUD)" userId="e733f45f-31e9-4f09-8441-5485479f5ee2" providerId="ADAL" clId="{C26C3327-D1A1-4BFA-9BEA-09C979C2608D}" dt="2022-06-01T21:19:27.307" v="1838" actId="20577"/>
        <pc:sldMkLst>
          <pc:docMk/>
          <pc:sldMk cId="1350849327" sldId="270"/>
        </pc:sldMkLst>
        <pc:spChg chg="mod">
          <ac:chgData name="Szadkowski Michał (STUD)" userId="e733f45f-31e9-4f09-8441-5485479f5ee2" providerId="ADAL" clId="{C26C3327-D1A1-4BFA-9BEA-09C979C2608D}" dt="2022-06-01T21:17:16.565" v="1808" actId="20577"/>
          <ac:spMkLst>
            <pc:docMk/>
            <pc:sldMk cId="1350849327" sldId="270"/>
            <ac:spMk id="7" creationId="{FE44199A-2BF3-46C7-8EBB-565562D1BFAC}"/>
          </ac:spMkLst>
        </pc:spChg>
        <pc:spChg chg="add">
          <ac:chgData name="Szadkowski Michał (STUD)" userId="e733f45f-31e9-4f09-8441-5485479f5ee2" providerId="ADAL" clId="{C26C3327-D1A1-4BFA-9BEA-09C979C2608D}" dt="2022-06-01T21:17:12.535" v="1800" actId="26606"/>
          <ac:spMkLst>
            <pc:docMk/>
            <pc:sldMk cId="1350849327" sldId="270"/>
            <ac:spMk id="34" creationId="{4E4490D0-3672-446A-AC12-B4830333BDDD}"/>
          </ac:spMkLst>
        </pc:spChg>
        <pc:spChg chg="add">
          <ac:chgData name="Szadkowski Michał (STUD)" userId="e733f45f-31e9-4f09-8441-5485479f5ee2" providerId="ADAL" clId="{C26C3327-D1A1-4BFA-9BEA-09C979C2608D}" dt="2022-06-01T21:17:12.535" v="1800" actId="26606"/>
          <ac:spMkLst>
            <pc:docMk/>
            <pc:sldMk cId="1350849327" sldId="270"/>
            <ac:spMk id="36" creationId="{39CB82C2-DF65-4EC1-8280-F201D50F570B}"/>
          </ac:spMkLst>
        </pc:spChg>
        <pc:spChg chg="add">
          <ac:chgData name="Szadkowski Michał (STUD)" userId="e733f45f-31e9-4f09-8441-5485479f5ee2" providerId="ADAL" clId="{C26C3327-D1A1-4BFA-9BEA-09C979C2608D}" dt="2022-06-01T21:17:12.535" v="1800" actId="26606"/>
          <ac:spMkLst>
            <pc:docMk/>
            <pc:sldMk cId="1350849327" sldId="270"/>
            <ac:spMk id="40" creationId="{5A1B47C8-47A0-4A88-8830-6DEA3B5DE392}"/>
          </ac:spMkLst>
        </pc:spChg>
        <pc:spChg chg="add">
          <ac:chgData name="Szadkowski Michał (STUD)" userId="e733f45f-31e9-4f09-8441-5485479f5ee2" providerId="ADAL" clId="{C26C3327-D1A1-4BFA-9BEA-09C979C2608D}" dt="2022-06-01T21:17:12.535" v="1800" actId="26606"/>
          <ac:spMkLst>
            <pc:docMk/>
            <pc:sldMk cId="1350849327" sldId="270"/>
            <ac:spMk id="42" creationId="{984BBFDD-E720-4805-A9C8-129FBBF6DD70}"/>
          </ac:spMkLst>
        </pc:spChg>
        <pc:spChg chg="add">
          <ac:chgData name="Szadkowski Michał (STUD)" userId="e733f45f-31e9-4f09-8441-5485479f5ee2" providerId="ADAL" clId="{C26C3327-D1A1-4BFA-9BEA-09C979C2608D}" dt="2022-06-01T21:17:12.535" v="1800" actId="26606"/>
          <ac:spMkLst>
            <pc:docMk/>
            <pc:sldMk cId="1350849327" sldId="270"/>
            <ac:spMk id="44" creationId="{5AC4BE46-4A77-42FE-9D15-065CDB2F847C}"/>
          </ac:spMkLst>
        </pc:spChg>
        <pc:spChg chg="del">
          <ac:chgData name="Szadkowski Michał (STUD)" userId="e733f45f-31e9-4f09-8441-5485479f5ee2" providerId="ADAL" clId="{C26C3327-D1A1-4BFA-9BEA-09C979C2608D}" dt="2022-06-01T21:17:09.882" v="1799"/>
          <ac:spMkLst>
            <pc:docMk/>
            <pc:sldMk cId="1350849327" sldId="270"/>
            <ac:spMk id="54" creationId="{4E4490D0-3672-446A-AC12-B4830333BDDD}"/>
          </ac:spMkLst>
        </pc:spChg>
        <pc:spChg chg="del">
          <ac:chgData name="Szadkowski Michał (STUD)" userId="e733f45f-31e9-4f09-8441-5485479f5ee2" providerId="ADAL" clId="{C26C3327-D1A1-4BFA-9BEA-09C979C2608D}" dt="2022-06-01T21:17:09.882" v="1799"/>
          <ac:spMkLst>
            <pc:docMk/>
            <pc:sldMk cId="1350849327" sldId="270"/>
            <ac:spMk id="55" creationId="{39CB82C2-DF65-4EC1-8280-F201D50F570B}"/>
          </ac:spMkLst>
        </pc:spChg>
        <pc:spChg chg="del">
          <ac:chgData name="Szadkowski Michał (STUD)" userId="e733f45f-31e9-4f09-8441-5485479f5ee2" providerId="ADAL" clId="{C26C3327-D1A1-4BFA-9BEA-09C979C2608D}" dt="2022-06-01T21:17:09.882" v="1799"/>
          <ac:spMkLst>
            <pc:docMk/>
            <pc:sldMk cId="1350849327" sldId="270"/>
            <ac:spMk id="58" creationId="{5A1B47C8-47A0-4A88-8830-6DEA3B5DE392}"/>
          </ac:spMkLst>
        </pc:spChg>
        <pc:spChg chg="del">
          <ac:chgData name="Szadkowski Michał (STUD)" userId="e733f45f-31e9-4f09-8441-5485479f5ee2" providerId="ADAL" clId="{C26C3327-D1A1-4BFA-9BEA-09C979C2608D}" dt="2022-06-01T21:17:09.882" v="1799"/>
          <ac:spMkLst>
            <pc:docMk/>
            <pc:sldMk cId="1350849327" sldId="270"/>
            <ac:spMk id="60" creationId="{984BBFDD-E720-4805-A9C8-129FBBF6DD70}"/>
          </ac:spMkLst>
        </pc:spChg>
        <pc:spChg chg="del">
          <ac:chgData name="Szadkowski Michał (STUD)" userId="e733f45f-31e9-4f09-8441-5485479f5ee2" providerId="ADAL" clId="{C26C3327-D1A1-4BFA-9BEA-09C979C2608D}" dt="2022-06-01T21:17:09.882" v="1799"/>
          <ac:spMkLst>
            <pc:docMk/>
            <pc:sldMk cId="1350849327" sldId="270"/>
            <ac:spMk id="62" creationId="{5AC4BE46-4A77-42FE-9D15-065CDB2F847C}"/>
          </ac:spMkLst>
        </pc:spChg>
        <pc:picChg chg="mod">
          <ac:chgData name="Szadkowski Michał (STUD)" userId="e733f45f-31e9-4f09-8441-5485479f5ee2" providerId="ADAL" clId="{C26C3327-D1A1-4BFA-9BEA-09C979C2608D}" dt="2022-06-01T21:19:21.602" v="1837" actId="14100"/>
          <ac:picMkLst>
            <pc:docMk/>
            <pc:sldMk cId="1350849327" sldId="270"/>
            <ac:picMk id="29" creationId="{6B2838FD-9FD6-9D4F-3C50-63FE8BECACF8}"/>
          </ac:picMkLst>
        </pc:picChg>
        <pc:cxnChg chg="add">
          <ac:chgData name="Szadkowski Michał (STUD)" userId="e733f45f-31e9-4f09-8441-5485479f5ee2" providerId="ADAL" clId="{C26C3327-D1A1-4BFA-9BEA-09C979C2608D}" dt="2022-06-01T21:17:12.535" v="1800" actId="26606"/>
          <ac:cxnSpMkLst>
            <pc:docMk/>
            <pc:sldMk cId="1350849327" sldId="270"/>
            <ac:cxnSpMk id="38" creationId="{7E1D4427-852B-4B37-8E76-0E9F1810BA2A}"/>
          </ac:cxnSpMkLst>
        </pc:cxnChg>
        <pc:cxnChg chg="del">
          <ac:chgData name="Szadkowski Michał (STUD)" userId="e733f45f-31e9-4f09-8441-5485479f5ee2" providerId="ADAL" clId="{C26C3327-D1A1-4BFA-9BEA-09C979C2608D}" dt="2022-06-01T21:17:09.882" v="1799"/>
          <ac:cxnSpMkLst>
            <pc:docMk/>
            <pc:sldMk cId="1350849327" sldId="270"/>
            <ac:cxnSpMk id="56" creationId="{7E1D4427-852B-4B37-8E76-0E9F1810BA2A}"/>
          </ac:cxnSpMkLst>
        </pc:cxnChg>
      </pc:sldChg>
      <pc:sldChg chg="addSp delSp add del setBg delDesignElem">
        <pc:chgData name="Szadkowski Michał (STUD)" userId="e733f45f-31e9-4f09-8441-5485479f5ee2" providerId="ADAL" clId="{C26C3327-D1A1-4BFA-9BEA-09C979C2608D}" dt="2022-06-01T21:17:20.182" v="1811"/>
        <pc:sldMkLst>
          <pc:docMk/>
          <pc:sldMk cId="1260106161" sldId="271"/>
        </pc:sldMkLst>
        <pc:spChg chg="add del">
          <ac:chgData name="Szadkowski Michał (STUD)" userId="e733f45f-31e9-4f09-8441-5485479f5ee2" providerId="ADAL" clId="{C26C3327-D1A1-4BFA-9BEA-09C979C2608D}" dt="2022-06-01T21:17:20.182" v="1811"/>
          <ac:spMkLst>
            <pc:docMk/>
            <pc:sldMk cId="1260106161" sldId="271"/>
            <ac:spMk id="54" creationId="{4E4490D0-3672-446A-AC12-B4830333BDDD}"/>
          </ac:spMkLst>
        </pc:spChg>
        <pc:spChg chg="add del">
          <ac:chgData name="Szadkowski Michał (STUD)" userId="e733f45f-31e9-4f09-8441-5485479f5ee2" providerId="ADAL" clId="{C26C3327-D1A1-4BFA-9BEA-09C979C2608D}" dt="2022-06-01T21:17:20.182" v="1811"/>
          <ac:spMkLst>
            <pc:docMk/>
            <pc:sldMk cId="1260106161" sldId="271"/>
            <ac:spMk id="55" creationId="{39CB82C2-DF65-4EC1-8280-F201D50F570B}"/>
          </ac:spMkLst>
        </pc:spChg>
        <pc:spChg chg="add del">
          <ac:chgData name="Szadkowski Michał (STUD)" userId="e733f45f-31e9-4f09-8441-5485479f5ee2" providerId="ADAL" clId="{C26C3327-D1A1-4BFA-9BEA-09C979C2608D}" dt="2022-06-01T21:17:20.182" v="1811"/>
          <ac:spMkLst>
            <pc:docMk/>
            <pc:sldMk cId="1260106161" sldId="271"/>
            <ac:spMk id="58" creationId="{5A1B47C8-47A0-4A88-8830-6DEA3B5DE392}"/>
          </ac:spMkLst>
        </pc:spChg>
        <pc:spChg chg="add del">
          <ac:chgData name="Szadkowski Michał (STUD)" userId="e733f45f-31e9-4f09-8441-5485479f5ee2" providerId="ADAL" clId="{C26C3327-D1A1-4BFA-9BEA-09C979C2608D}" dt="2022-06-01T21:17:20.182" v="1811"/>
          <ac:spMkLst>
            <pc:docMk/>
            <pc:sldMk cId="1260106161" sldId="271"/>
            <ac:spMk id="60" creationId="{984BBFDD-E720-4805-A9C8-129FBBF6DD70}"/>
          </ac:spMkLst>
        </pc:spChg>
        <pc:spChg chg="add del">
          <ac:chgData name="Szadkowski Michał (STUD)" userId="e733f45f-31e9-4f09-8441-5485479f5ee2" providerId="ADAL" clId="{C26C3327-D1A1-4BFA-9BEA-09C979C2608D}" dt="2022-06-01T21:17:20.182" v="1811"/>
          <ac:spMkLst>
            <pc:docMk/>
            <pc:sldMk cId="1260106161" sldId="271"/>
            <ac:spMk id="62" creationId="{5AC4BE46-4A77-42FE-9D15-065CDB2F847C}"/>
          </ac:spMkLst>
        </pc:spChg>
        <pc:cxnChg chg="add del">
          <ac:chgData name="Szadkowski Michał (STUD)" userId="e733f45f-31e9-4f09-8441-5485479f5ee2" providerId="ADAL" clId="{C26C3327-D1A1-4BFA-9BEA-09C979C2608D}" dt="2022-06-01T21:17:20.182" v="1811"/>
          <ac:cxnSpMkLst>
            <pc:docMk/>
            <pc:sldMk cId="1260106161" sldId="271"/>
            <ac:cxnSpMk id="56" creationId="{7E1D4427-852B-4B37-8E76-0E9F1810BA2A}"/>
          </ac:cxnSpMkLst>
        </pc:cxnChg>
      </pc:sldChg>
      <pc:sldChg chg="addSp delSp modSp mod">
        <pc:chgData name="Szadkowski Michał (STUD)" userId="e733f45f-31e9-4f09-8441-5485479f5ee2" providerId="ADAL" clId="{C26C3327-D1A1-4BFA-9BEA-09C979C2608D}" dt="2022-06-02T04:41:01.426" v="1874" actId="26606"/>
        <pc:sldMkLst>
          <pc:docMk/>
          <pc:sldMk cId="3668682786" sldId="276"/>
        </pc:sldMkLst>
        <pc:spChg chg="mod">
          <ac:chgData name="Szadkowski Michał (STUD)" userId="e733f45f-31e9-4f09-8441-5485479f5ee2" providerId="ADAL" clId="{C26C3327-D1A1-4BFA-9BEA-09C979C2608D}" dt="2022-06-02T04:41:01.426" v="1874" actId="26606"/>
          <ac:spMkLst>
            <pc:docMk/>
            <pc:sldMk cId="3668682786" sldId="276"/>
            <ac:spMk id="2" creationId="{B8498271-0049-2DA9-257C-AF0D17A1857F}"/>
          </ac:spMkLst>
        </pc:spChg>
        <pc:spChg chg="del">
          <ac:chgData name="Szadkowski Michał (STUD)" userId="e733f45f-31e9-4f09-8441-5485479f5ee2" providerId="ADAL" clId="{C26C3327-D1A1-4BFA-9BEA-09C979C2608D}" dt="2022-06-02T04:41:01.426" v="1874" actId="26606"/>
          <ac:spMkLst>
            <pc:docMk/>
            <pc:sldMk cId="3668682786" sldId="276"/>
            <ac:spMk id="34" creationId="{4E4490D0-3672-446A-AC12-B4830333BDDD}"/>
          </ac:spMkLst>
        </pc:spChg>
        <pc:spChg chg="del">
          <ac:chgData name="Szadkowski Michał (STUD)" userId="e733f45f-31e9-4f09-8441-5485479f5ee2" providerId="ADAL" clId="{C26C3327-D1A1-4BFA-9BEA-09C979C2608D}" dt="2022-06-02T04:41:01.426" v="1874" actId="26606"/>
          <ac:spMkLst>
            <pc:docMk/>
            <pc:sldMk cId="3668682786" sldId="276"/>
            <ac:spMk id="36" creationId="{39CB82C2-DF65-4EC1-8280-F201D50F570B}"/>
          </ac:spMkLst>
        </pc:spChg>
        <pc:spChg chg="del">
          <ac:chgData name="Szadkowski Michał (STUD)" userId="e733f45f-31e9-4f09-8441-5485479f5ee2" providerId="ADAL" clId="{C26C3327-D1A1-4BFA-9BEA-09C979C2608D}" dt="2022-06-02T04:41:01.426" v="1874" actId="26606"/>
          <ac:spMkLst>
            <pc:docMk/>
            <pc:sldMk cId="3668682786" sldId="276"/>
            <ac:spMk id="40" creationId="{5A1B47C8-47A0-4A88-8830-6DEA3B5DE392}"/>
          </ac:spMkLst>
        </pc:spChg>
        <pc:spChg chg="del">
          <ac:chgData name="Szadkowski Michał (STUD)" userId="e733f45f-31e9-4f09-8441-5485479f5ee2" providerId="ADAL" clId="{C26C3327-D1A1-4BFA-9BEA-09C979C2608D}" dt="2022-06-02T04:41:01.426" v="1874" actId="26606"/>
          <ac:spMkLst>
            <pc:docMk/>
            <pc:sldMk cId="3668682786" sldId="276"/>
            <ac:spMk id="42" creationId="{984BBFDD-E720-4805-A9C8-129FBBF6DD70}"/>
          </ac:spMkLst>
        </pc:spChg>
        <pc:spChg chg="del">
          <ac:chgData name="Szadkowski Michał (STUD)" userId="e733f45f-31e9-4f09-8441-5485479f5ee2" providerId="ADAL" clId="{C26C3327-D1A1-4BFA-9BEA-09C979C2608D}" dt="2022-06-02T04:41:01.426" v="1874" actId="26606"/>
          <ac:spMkLst>
            <pc:docMk/>
            <pc:sldMk cId="3668682786" sldId="276"/>
            <ac:spMk id="44" creationId="{5AC4BE46-4A77-42FE-9D15-065CDB2F847C}"/>
          </ac:spMkLst>
        </pc:spChg>
        <pc:spChg chg="add">
          <ac:chgData name="Szadkowski Michał (STUD)" userId="e733f45f-31e9-4f09-8441-5485479f5ee2" providerId="ADAL" clId="{C26C3327-D1A1-4BFA-9BEA-09C979C2608D}" dt="2022-06-02T04:41:01.426" v="1874" actId="26606"/>
          <ac:spMkLst>
            <pc:docMk/>
            <pc:sldMk cId="3668682786" sldId="276"/>
            <ac:spMk id="49" creationId="{4E4490D0-3672-446A-AC12-B4830333BDDD}"/>
          </ac:spMkLst>
        </pc:spChg>
        <pc:spChg chg="add">
          <ac:chgData name="Szadkowski Michał (STUD)" userId="e733f45f-31e9-4f09-8441-5485479f5ee2" providerId="ADAL" clId="{C26C3327-D1A1-4BFA-9BEA-09C979C2608D}" dt="2022-06-02T04:41:01.426" v="1874" actId="26606"/>
          <ac:spMkLst>
            <pc:docMk/>
            <pc:sldMk cId="3668682786" sldId="276"/>
            <ac:spMk id="51" creationId="{39CB82C2-DF65-4EC1-8280-F201D50F570B}"/>
          </ac:spMkLst>
        </pc:spChg>
        <pc:spChg chg="add">
          <ac:chgData name="Szadkowski Michał (STUD)" userId="e733f45f-31e9-4f09-8441-5485479f5ee2" providerId="ADAL" clId="{C26C3327-D1A1-4BFA-9BEA-09C979C2608D}" dt="2022-06-02T04:41:01.426" v="1874" actId="26606"/>
          <ac:spMkLst>
            <pc:docMk/>
            <pc:sldMk cId="3668682786" sldId="276"/>
            <ac:spMk id="55" creationId="{FA4CD5CB-D209-4D70-8CA4-629731C59219}"/>
          </ac:spMkLst>
        </pc:spChg>
        <pc:spChg chg="add">
          <ac:chgData name="Szadkowski Michał (STUD)" userId="e733f45f-31e9-4f09-8441-5485479f5ee2" providerId="ADAL" clId="{C26C3327-D1A1-4BFA-9BEA-09C979C2608D}" dt="2022-06-02T04:41:01.426" v="1874" actId="26606"/>
          <ac:spMkLst>
            <pc:docMk/>
            <pc:sldMk cId="3668682786" sldId="276"/>
            <ac:spMk id="59" creationId="{B4C27B90-DF2B-4D00-BA07-18ED774CD2F1}"/>
          </ac:spMkLst>
        </pc:spChg>
        <pc:spChg chg="add">
          <ac:chgData name="Szadkowski Michał (STUD)" userId="e733f45f-31e9-4f09-8441-5485479f5ee2" providerId="ADAL" clId="{C26C3327-D1A1-4BFA-9BEA-09C979C2608D}" dt="2022-06-02T04:41:01.426" v="1874" actId="26606"/>
          <ac:spMkLst>
            <pc:docMk/>
            <pc:sldMk cId="3668682786" sldId="276"/>
            <ac:spMk id="61" creationId="{593ACC25-C262-417A-8AA9-0641C772BDB6}"/>
          </ac:spMkLst>
        </pc:spChg>
        <pc:picChg chg="mod">
          <ac:chgData name="Szadkowski Michał (STUD)" userId="e733f45f-31e9-4f09-8441-5485479f5ee2" providerId="ADAL" clId="{C26C3327-D1A1-4BFA-9BEA-09C979C2608D}" dt="2022-06-02T04:41:01.426" v="1874" actId="26606"/>
          <ac:picMkLst>
            <pc:docMk/>
            <pc:sldMk cId="3668682786" sldId="276"/>
            <ac:picMk id="5" creationId="{24DD8CB2-19C8-9FC1-C01E-960A719F4C0A}"/>
          </ac:picMkLst>
        </pc:picChg>
        <pc:cxnChg chg="del">
          <ac:chgData name="Szadkowski Michał (STUD)" userId="e733f45f-31e9-4f09-8441-5485479f5ee2" providerId="ADAL" clId="{C26C3327-D1A1-4BFA-9BEA-09C979C2608D}" dt="2022-06-02T04:41:01.426" v="1874" actId="26606"/>
          <ac:cxnSpMkLst>
            <pc:docMk/>
            <pc:sldMk cId="3668682786" sldId="276"/>
            <ac:cxnSpMk id="38" creationId="{7E1D4427-852B-4B37-8E76-0E9F1810BA2A}"/>
          </ac:cxnSpMkLst>
        </pc:cxnChg>
        <pc:cxnChg chg="add">
          <ac:chgData name="Szadkowski Michał (STUD)" userId="e733f45f-31e9-4f09-8441-5485479f5ee2" providerId="ADAL" clId="{C26C3327-D1A1-4BFA-9BEA-09C979C2608D}" dt="2022-06-02T04:41:01.426" v="1874" actId="26606"/>
          <ac:cxnSpMkLst>
            <pc:docMk/>
            <pc:sldMk cId="3668682786" sldId="276"/>
            <ac:cxnSpMk id="53" creationId="{7E1D4427-852B-4B37-8E76-0E9F1810BA2A}"/>
          </ac:cxnSpMkLst>
        </pc:cxnChg>
        <pc:cxnChg chg="add">
          <ac:chgData name="Szadkowski Michał (STUD)" userId="e733f45f-31e9-4f09-8441-5485479f5ee2" providerId="ADAL" clId="{C26C3327-D1A1-4BFA-9BEA-09C979C2608D}" dt="2022-06-02T04:41:01.426" v="1874" actId="26606"/>
          <ac:cxnSpMkLst>
            <pc:docMk/>
            <pc:sldMk cId="3668682786" sldId="276"/>
            <ac:cxnSpMk id="57" creationId="{5C6A2BAE-B461-4B55-8E1F-0722ABDD1393}"/>
          </ac:cxnSpMkLst>
        </pc:cxnChg>
      </pc:sldChg>
      <pc:sldChg chg="addSp delSp modSp mod">
        <pc:chgData name="Szadkowski Michał (STUD)" userId="e733f45f-31e9-4f09-8441-5485479f5ee2" providerId="ADAL" clId="{C26C3327-D1A1-4BFA-9BEA-09C979C2608D}" dt="2022-06-02T04:40:54.388" v="1873" actId="26606"/>
        <pc:sldMkLst>
          <pc:docMk/>
          <pc:sldMk cId="718244609" sldId="277"/>
        </pc:sldMkLst>
        <pc:spChg chg="mod">
          <ac:chgData name="Szadkowski Michał (STUD)" userId="e733f45f-31e9-4f09-8441-5485479f5ee2" providerId="ADAL" clId="{C26C3327-D1A1-4BFA-9BEA-09C979C2608D}" dt="2022-06-02T04:40:54.388" v="1873" actId="26606"/>
          <ac:spMkLst>
            <pc:docMk/>
            <pc:sldMk cId="718244609" sldId="277"/>
            <ac:spMk id="2" creationId="{B8498271-0049-2DA9-257C-AF0D17A1857F}"/>
          </ac:spMkLst>
        </pc:spChg>
        <pc:spChg chg="del">
          <ac:chgData name="Szadkowski Michał (STUD)" userId="e733f45f-31e9-4f09-8441-5485479f5ee2" providerId="ADAL" clId="{C26C3327-D1A1-4BFA-9BEA-09C979C2608D}" dt="2022-06-02T04:40:54.388" v="1873" actId="26606"/>
          <ac:spMkLst>
            <pc:docMk/>
            <pc:sldMk cId="718244609" sldId="277"/>
            <ac:spMk id="34" creationId="{4E4490D0-3672-446A-AC12-B4830333BDDD}"/>
          </ac:spMkLst>
        </pc:spChg>
        <pc:spChg chg="del">
          <ac:chgData name="Szadkowski Michał (STUD)" userId="e733f45f-31e9-4f09-8441-5485479f5ee2" providerId="ADAL" clId="{C26C3327-D1A1-4BFA-9BEA-09C979C2608D}" dt="2022-06-02T04:40:54.388" v="1873" actId="26606"/>
          <ac:spMkLst>
            <pc:docMk/>
            <pc:sldMk cId="718244609" sldId="277"/>
            <ac:spMk id="36" creationId="{39CB82C2-DF65-4EC1-8280-F201D50F570B}"/>
          </ac:spMkLst>
        </pc:spChg>
        <pc:spChg chg="del">
          <ac:chgData name="Szadkowski Michał (STUD)" userId="e733f45f-31e9-4f09-8441-5485479f5ee2" providerId="ADAL" clId="{C26C3327-D1A1-4BFA-9BEA-09C979C2608D}" dt="2022-06-02T04:40:54.388" v="1873" actId="26606"/>
          <ac:spMkLst>
            <pc:docMk/>
            <pc:sldMk cId="718244609" sldId="277"/>
            <ac:spMk id="40" creationId="{5A1B47C8-47A0-4A88-8830-6DEA3B5DE392}"/>
          </ac:spMkLst>
        </pc:spChg>
        <pc:spChg chg="del">
          <ac:chgData name="Szadkowski Michał (STUD)" userId="e733f45f-31e9-4f09-8441-5485479f5ee2" providerId="ADAL" clId="{C26C3327-D1A1-4BFA-9BEA-09C979C2608D}" dt="2022-06-02T04:40:54.388" v="1873" actId="26606"/>
          <ac:spMkLst>
            <pc:docMk/>
            <pc:sldMk cId="718244609" sldId="277"/>
            <ac:spMk id="42" creationId="{984BBFDD-E720-4805-A9C8-129FBBF6DD70}"/>
          </ac:spMkLst>
        </pc:spChg>
        <pc:spChg chg="del">
          <ac:chgData name="Szadkowski Michał (STUD)" userId="e733f45f-31e9-4f09-8441-5485479f5ee2" providerId="ADAL" clId="{C26C3327-D1A1-4BFA-9BEA-09C979C2608D}" dt="2022-06-02T04:40:54.388" v="1873" actId="26606"/>
          <ac:spMkLst>
            <pc:docMk/>
            <pc:sldMk cId="718244609" sldId="277"/>
            <ac:spMk id="44" creationId="{5AC4BE46-4A77-42FE-9D15-065CDB2F847C}"/>
          </ac:spMkLst>
        </pc:spChg>
        <pc:spChg chg="add">
          <ac:chgData name="Szadkowski Michał (STUD)" userId="e733f45f-31e9-4f09-8441-5485479f5ee2" providerId="ADAL" clId="{C26C3327-D1A1-4BFA-9BEA-09C979C2608D}" dt="2022-06-02T04:40:54.388" v="1873" actId="26606"/>
          <ac:spMkLst>
            <pc:docMk/>
            <pc:sldMk cId="718244609" sldId="277"/>
            <ac:spMk id="49" creationId="{4E4490D0-3672-446A-AC12-B4830333BDDD}"/>
          </ac:spMkLst>
        </pc:spChg>
        <pc:spChg chg="add">
          <ac:chgData name="Szadkowski Michał (STUD)" userId="e733f45f-31e9-4f09-8441-5485479f5ee2" providerId="ADAL" clId="{C26C3327-D1A1-4BFA-9BEA-09C979C2608D}" dt="2022-06-02T04:40:54.388" v="1873" actId="26606"/>
          <ac:spMkLst>
            <pc:docMk/>
            <pc:sldMk cId="718244609" sldId="277"/>
            <ac:spMk id="51" creationId="{39CB82C2-DF65-4EC1-8280-F201D50F570B}"/>
          </ac:spMkLst>
        </pc:spChg>
        <pc:spChg chg="add">
          <ac:chgData name="Szadkowski Michał (STUD)" userId="e733f45f-31e9-4f09-8441-5485479f5ee2" providerId="ADAL" clId="{C26C3327-D1A1-4BFA-9BEA-09C979C2608D}" dt="2022-06-02T04:40:54.388" v="1873" actId="26606"/>
          <ac:spMkLst>
            <pc:docMk/>
            <pc:sldMk cId="718244609" sldId="277"/>
            <ac:spMk id="55" creationId="{FA4CD5CB-D209-4D70-8CA4-629731C59219}"/>
          </ac:spMkLst>
        </pc:spChg>
        <pc:spChg chg="add">
          <ac:chgData name="Szadkowski Michał (STUD)" userId="e733f45f-31e9-4f09-8441-5485479f5ee2" providerId="ADAL" clId="{C26C3327-D1A1-4BFA-9BEA-09C979C2608D}" dt="2022-06-02T04:40:54.388" v="1873" actId="26606"/>
          <ac:spMkLst>
            <pc:docMk/>
            <pc:sldMk cId="718244609" sldId="277"/>
            <ac:spMk id="59" creationId="{B4C27B90-DF2B-4D00-BA07-18ED774CD2F1}"/>
          </ac:spMkLst>
        </pc:spChg>
        <pc:spChg chg="add">
          <ac:chgData name="Szadkowski Michał (STUD)" userId="e733f45f-31e9-4f09-8441-5485479f5ee2" providerId="ADAL" clId="{C26C3327-D1A1-4BFA-9BEA-09C979C2608D}" dt="2022-06-02T04:40:54.388" v="1873" actId="26606"/>
          <ac:spMkLst>
            <pc:docMk/>
            <pc:sldMk cId="718244609" sldId="277"/>
            <ac:spMk id="61" creationId="{593ACC25-C262-417A-8AA9-0641C772BDB6}"/>
          </ac:spMkLst>
        </pc:spChg>
        <pc:picChg chg="mod">
          <ac:chgData name="Szadkowski Michał (STUD)" userId="e733f45f-31e9-4f09-8441-5485479f5ee2" providerId="ADAL" clId="{C26C3327-D1A1-4BFA-9BEA-09C979C2608D}" dt="2022-06-02T04:40:54.388" v="1873" actId="26606"/>
          <ac:picMkLst>
            <pc:docMk/>
            <pc:sldMk cId="718244609" sldId="277"/>
            <ac:picMk id="6" creationId="{87F064CF-52FE-25C2-0A2A-BF698CF093B5}"/>
          </ac:picMkLst>
        </pc:picChg>
        <pc:cxnChg chg="del">
          <ac:chgData name="Szadkowski Michał (STUD)" userId="e733f45f-31e9-4f09-8441-5485479f5ee2" providerId="ADAL" clId="{C26C3327-D1A1-4BFA-9BEA-09C979C2608D}" dt="2022-06-02T04:40:54.388" v="1873" actId="26606"/>
          <ac:cxnSpMkLst>
            <pc:docMk/>
            <pc:sldMk cId="718244609" sldId="277"/>
            <ac:cxnSpMk id="38" creationId="{7E1D4427-852B-4B37-8E76-0E9F1810BA2A}"/>
          </ac:cxnSpMkLst>
        </pc:cxnChg>
        <pc:cxnChg chg="add">
          <ac:chgData name="Szadkowski Michał (STUD)" userId="e733f45f-31e9-4f09-8441-5485479f5ee2" providerId="ADAL" clId="{C26C3327-D1A1-4BFA-9BEA-09C979C2608D}" dt="2022-06-02T04:40:54.388" v="1873" actId="26606"/>
          <ac:cxnSpMkLst>
            <pc:docMk/>
            <pc:sldMk cId="718244609" sldId="277"/>
            <ac:cxnSpMk id="53" creationId="{7E1D4427-852B-4B37-8E76-0E9F1810BA2A}"/>
          </ac:cxnSpMkLst>
        </pc:cxnChg>
        <pc:cxnChg chg="add">
          <ac:chgData name="Szadkowski Michał (STUD)" userId="e733f45f-31e9-4f09-8441-5485479f5ee2" providerId="ADAL" clId="{C26C3327-D1A1-4BFA-9BEA-09C979C2608D}" dt="2022-06-02T04:40:54.388" v="1873" actId="26606"/>
          <ac:cxnSpMkLst>
            <pc:docMk/>
            <pc:sldMk cId="718244609" sldId="277"/>
            <ac:cxnSpMk id="57" creationId="{5C6A2BAE-B461-4B55-8E1F-0722ABDD1393}"/>
          </ac:cxnSpMkLst>
        </pc:cxnChg>
      </pc:sldChg>
      <pc:sldChg chg="modNotesTx">
        <pc:chgData name="Szadkowski Michał (STUD)" userId="e733f45f-31e9-4f09-8441-5485479f5ee2" providerId="ADAL" clId="{C26C3327-D1A1-4BFA-9BEA-09C979C2608D}" dt="2022-06-02T04:23:59.925" v="1870" actId="20577"/>
        <pc:sldMkLst>
          <pc:docMk/>
          <pc:sldMk cId="337348467" sldId="278"/>
        </pc:sldMkLst>
      </pc:sldChg>
      <pc:sldMasterChg chg="modSp modSldLayout">
        <pc:chgData name="Szadkowski Michał (STUD)" userId="e733f45f-31e9-4f09-8441-5485479f5ee2" providerId="ADAL" clId="{C26C3327-D1A1-4BFA-9BEA-09C979C2608D}" dt="2022-05-28T17:20:59.541" v="11"/>
        <pc:sldMasterMkLst>
          <pc:docMk/>
          <pc:sldMasterMk cId="1727991018" sldId="2147483648"/>
        </pc:sldMasterMkLst>
        <pc:spChg chg="mod">
          <ac:chgData name="Szadkowski Michał (STUD)" userId="e733f45f-31e9-4f09-8441-5485479f5ee2" providerId="ADAL" clId="{C26C3327-D1A1-4BFA-9BEA-09C979C2608D}" dt="2022-05-28T17:20:59.541" v="11"/>
          <ac:spMkLst>
            <pc:docMk/>
            <pc:sldMasterMk cId="1727991018" sldId="2147483648"/>
            <ac:spMk id="2" creationId="{E8CED066-7E60-FF32-1397-11BA6C356850}"/>
          </ac:spMkLst>
        </pc:spChg>
        <pc:spChg chg="mod">
          <ac:chgData name="Szadkowski Michał (STUD)" userId="e733f45f-31e9-4f09-8441-5485479f5ee2" providerId="ADAL" clId="{C26C3327-D1A1-4BFA-9BEA-09C979C2608D}" dt="2022-05-28T17:20:59.541" v="11"/>
          <ac:spMkLst>
            <pc:docMk/>
            <pc:sldMasterMk cId="1727991018" sldId="2147483648"/>
            <ac:spMk id="3" creationId="{4E073067-A7CD-5F9C-B8BB-9F32F0F64AA3}"/>
          </ac:spMkLst>
        </pc:spChg>
        <pc:spChg chg="mod">
          <ac:chgData name="Szadkowski Michał (STUD)" userId="e733f45f-31e9-4f09-8441-5485479f5ee2" providerId="ADAL" clId="{C26C3327-D1A1-4BFA-9BEA-09C979C2608D}" dt="2022-05-28T17:20:59.541" v="11"/>
          <ac:spMkLst>
            <pc:docMk/>
            <pc:sldMasterMk cId="1727991018" sldId="2147483648"/>
            <ac:spMk id="4" creationId="{0B9D1706-7A0F-8B57-7763-25316FC22073}"/>
          </ac:spMkLst>
        </pc:spChg>
        <pc:spChg chg="mod">
          <ac:chgData name="Szadkowski Michał (STUD)" userId="e733f45f-31e9-4f09-8441-5485479f5ee2" providerId="ADAL" clId="{C26C3327-D1A1-4BFA-9BEA-09C979C2608D}" dt="2022-05-28T17:20:59.541" v="11"/>
          <ac:spMkLst>
            <pc:docMk/>
            <pc:sldMasterMk cId="1727991018" sldId="2147483648"/>
            <ac:spMk id="5" creationId="{29A60EF8-E23C-6AE6-9A01-41221FB9D291}"/>
          </ac:spMkLst>
        </pc:spChg>
        <pc:spChg chg="mod">
          <ac:chgData name="Szadkowski Michał (STUD)" userId="e733f45f-31e9-4f09-8441-5485479f5ee2" providerId="ADAL" clId="{C26C3327-D1A1-4BFA-9BEA-09C979C2608D}" dt="2022-05-28T17:20:59.541" v="11"/>
          <ac:spMkLst>
            <pc:docMk/>
            <pc:sldMasterMk cId="1727991018" sldId="2147483648"/>
            <ac:spMk id="6" creationId="{7AA448AB-3722-1166-0251-1E672A33A1F3}"/>
          </ac:spMkLst>
        </pc:spChg>
        <pc:sldLayoutChg chg="modSp">
          <pc:chgData name="Szadkowski Michał (STUD)" userId="e733f45f-31e9-4f09-8441-5485479f5ee2" providerId="ADAL" clId="{C26C3327-D1A1-4BFA-9BEA-09C979C2608D}" dt="2022-05-28T17:20:59.541" v="11"/>
          <pc:sldLayoutMkLst>
            <pc:docMk/>
            <pc:sldMasterMk cId="1727991018" sldId="2147483648"/>
            <pc:sldLayoutMk cId="1598228150" sldId="2147483649"/>
          </pc:sldLayoutMkLst>
          <pc:spChg chg="mod">
            <ac:chgData name="Szadkowski Michał (STUD)" userId="e733f45f-31e9-4f09-8441-5485479f5ee2" providerId="ADAL" clId="{C26C3327-D1A1-4BFA-9BEA-09C979C2608D}" dt="2022-05-28T17:20:59.541" v="11"/>
            <ac:spMkLst>
              <pc:docMk/>
              <pc:sldMasterMk cId="1727991018" sldId="2147483648"/>
              <pc:sldLayoutMk cId="1598228150" sldId="2147483649"/>
              <ac:spMk id="2" creationId="{F4F71C96-DB28-D4A3-31DF-A4098374D603}"/>
            </ac:spMkLst>
          </pc:spChg>
          <pc:spChg chg="mod">
            <ac:chgData name="Szadkowski Michał (STUD)" userId="e733f45f-31e9-4f09-8441-5485479f5ee2" providerId="ADAL" clId="{C26C3327-D1A1-4BFA-9BEA-09C979C2608D}" dt="2022-05-28T17:20:59.541" v="11"/>
            <ac:spMkLst>
              <pc:docMk/>
              <pc:sldMasterMk cId="1727991018" sldId="2147483648"/>
              <pc:sldLayoutMk cId="1598228150" sldId="2147483649"/>
              <ac:spMk id="3" creationId="{61A9F6CB-BB80-6F74-99AC-37BEF53B0A62}"/>
            </ac:spMkLst>
          </pc:spChg>
        </pc:sldLayoutChg>
        <pc:sldLayoutChg chg="modSp">
          <pc:chgData name="Szadkowski Michał (STUD)" userId="e733f45f-31e9-4f09-8441-5485479f5ee2" providerId="ADAL" clId="{C26C3327-D1A1-4BFA-9BEA-09C979C2608D}" dt="2022-05-28T17:20:59.541" v="11"/>
          <pc:sldLayoutMkLst>
            <pc:docMk/>
            <pc:sldMasterMk cId="1727991018" sldId="2147483648"/>
            <pc:sldLayoutMk cId="1620562920" sldId="2147483651"/>
          </pc:sldLayoutMkLst>
          <pc:spChg chg="mod">
            <ac:chgData name="Szadkowski Michał (STUD)" userId="e733f45f-31e9-4f09-8441-5485479f5ee2" providerId="ADAL" clId="{C26C3327-D1A1-4BFA-9BEA-09C979C2608D}" dt="2022-05-28T17:20:59.541" v="11"/>
            <ac:spMkLst>
              <pc:docMk/>
              <pc:sldMasterMk cId="1727991018" sldId="2147483648"/>
              <pc:sldLayoutMk cId="1620562920" sldId="2147483651"/>
              <ac:spMk id="2" creationId="{7B51B239-6541-EF42-44BE-C34F3154302B}"/>
            </ac:spMkLst>
          </pc:spChg>
          <pc:spChg chg="mod">
            <ac:chgData name="Szadkowski Michał (STUD)" userId="e733f45f-31e9-4f09-8441-5485479f5ee2" providerId="ADAL" clId="{C26C3327-D1A1-4BFA-9BEA-09C979C2608D}" dt="2022-05-28T17:20:59.541" v="11"/>
            <ac:spMkLst>
              <pc:docMk/>
              <pc:sldMasterMk cId="1727991018" sldId="2147483648"/>
              <pc:sldLayoutMk cId="1620562920" sldId="2147483651"/>
              <ac:spMk id="3" creationId="{29D597E0-856E-7BA0-4ED9-E6DB8F8D8B7A}"/>
            </ac:spMkLst>
          </pc:spChg>
        </pc:sldLayoutChg>
        <pc:sldLayoutChg chg="modSp">
          <pc:chgData name="Szadkowski Michał (STUD)" userId="e733f45f-31e9-4f09-8441-5485479f5ee2" providerId="ADAL" clId="{C26C3327-D1A1-4BFA-9BEA-09C979C2608D}" dt="2022-05-28T17:20:59.541" v="11"/>
          <pc:sldLayoutMkLst>
            <pc:docMk/>
            <pc:sldMasterMk cId="1727991018" sldId="2147483648"/>
            <pc:sldLayoutMk cId="3362955150" sldId="2147483652"/>
          </pc:sldLayoutMkLst>
          <pc:spChg chg="mod">
            <ac:chgData name="Szadkowski Michał (STUD)" userId="e733f45f-31e9-4f09-8441-5485479f5ee2" providerId="ADAL" clId="{C26C3327-D1A1-4BFA-9BEA-09C979C2608D}" dt="2022-05-28T17:20:59.541" v="11"/>
            <ac:spMkLst>
              <pc:docMk/>
              <pc:sldMasterMk cId="1727991018" sldId="2147483648"/>
              <pc:sldLayoutMk cId="3362955150" sldId="2147483652"/>
              <ac:spMk id="3" creationId="{219E791E-306A-6969-FCCA-CFC44AA0E87D}"/>
            </ac:spMkLst>
          </pc:spChg>
          <pc:spChg chg="mod">
            <ac:chgData name="Szadkowski Michał (STUD)" userId="e733f45f-31e9-4f09-8441-5485479f5ee2" providerId="ADAL" clId="{C26C3327-D1A1-4BFA-9BEA-09C979C2608D}" dt="2022-05-28T17:20:59.541" v="11"/>
            <ac:spMkLst>
              <pc:docMk/>
              <pc:sldMasterMk cId="1727991018" sldId="2147483648"/>
              <pc:sldLayoutMk cId="3362955150" sldId="2147483652"/>
              <ac:spMk id="4" creationId="{EE722D59-A409-B374-5AA4-D19D4B6D5B2D}"/>
            </ac:spMkLst>
          </pc:spChg>
        </pc:sldLayoutChg>
        <pc:sldLayoutChg chg="modSp">
          <pc:chgData name="Szadkowski Michał (STUD)" userId="e733f45f-31e9-4f09-8441-5485479f5ee2" providerId="ADAL" clId="{C26C3327-D1A1-4BFA-9BEA-09C979C2608D}" dt="2022-05-28T17:20:59.541" v="11"/>
          <pc:sldLayoutMkLst>
            <pc:docMk/>
            <pc:sldMasterMk cId="1727991018" sldId="2147483648"/>
            <pc:sldLayoutMk cId="852218274" sldId="2147483653"/>
          </pc:sldLayoutMkLst>
          <pc:spChg chg="mod">
            <ac:chgData name="Szadkowski Michał (STUD)" userId="e733f45f-31e9-4f09-8441-5485479f5ee2" providerId="ADAL" clId="{C26C3327-D1A1-4BFA-9BEA-09C979C2608D}" dt="2022-05-28T17:20:59.541" v="11"/>
            <ac:spMkLst>
              <pc:docMk/>
              <pc:sldMasterMk cId="1727991018" sldId="2147483648"/>
              <pc:sldLayoutMk cId="852218274" sldId="2147483653"/>
              <ac:spMk id="2" creationId="{3A679058-6131-7039-766A-9D1F154F8A18}"/>
            </ac:spMkLst>
          </pc:spChg>
          <pc:spChg chg="mod">
            <ac:chgData name="Szadkowski Michał (STUD)" userId="e733f45f-31e9-4f09-8441-5485479f5ee2" providerId="ADAL" clId="{C26C3327-D1A1-4BFA-9BEA-09C979C2608D}" dt="2022-05-28T17:20:59.541" v="11"/>
            <ac:spMkLst>
              <pc:docMk/>
              <pc:sldMasterMk cId="1727991018" sldId="2147483648"/>
              <pc:sldLayoutMk cId="852218274" sldId="2147483653"/>
              <ac:spMk id="3" creationId="{9A4E51F5-CB76-7D69-B108-93B43C455457}"/>
            </ac:spMkLst>
          </pc:spChg>
          <pc:spChg chg="mod">
            <ac:chgData name="Szadkowski Michał (STUD)" userId="e733f45f-31e9-4f09-8441-5485479f5ee2" providerId="ADAL" clId="{C26C3327-D1A1-4BFA-9BEA-09C979C2608D}" dt="2022-05-28T17:20:59.541" v="11"/>
            <ac:spMkLst>
              <pc:docMk/>
              <pc:sldMasterMk cId="1727991018" sldId="2147483648"/>
              <pc:sldLayoutMk cId="852218274" sldId="2147483653"/>
              <ac:spMk id="4" creationId="{0BB9B02A-BF39-E6B8-5061-1633D5B7F2AB}"/>
            </ac:spMkLst>
          </pc:spChg>
          <pc:spChg chg="mod">
            <ac:chgData name="Szadkowski Michał (STUD)" userId="e733f45f-31e9-4f09-8441-5485479f5ee2" providerId="ADAL" clId="{C26C3327-D1A1-4BFA-9BEA-09C979C2608D}" dt="2022-05-28T17:20:59.541" v="11"/>
            <ac:spMkLst>
              <pc:docMk/>
              <pc:sldMasterMk cId="1727991018" sldId="2147483648"/>
              <pc:sldLayoutMk cId="852218274" sldId="2147483653"/>
              <ac:spMk id="5" creationId="{262EE30C-C6E0-8933-28E2-E25DB80FC78E}"/>
            </ac:spMkLst>
          </pc:spChg>
          <pc:spChg chg="mod">
            <ac:chgData name="Szadkowski Michał (STUD)" userId="e733f45f-31e9-4f09-8441-5485479f5ee2" providerId="ADAL" clId="{C26C3327-D1A1-4BFA-9BEA-09C979C2608D}" dt="2022-05-28T17:20:59.541" v="11"/>
            <ac:spMkLst>
              <pc:docMk/>
              <pc:sldMasterMk cId="1727991018" sldId="2147483648"/>
              <pc:sldLayoutMk cId="852218274" sldId="2147483653"/>
              <ac:spMk id="6" creationId="{8C49D7F8-F624-104E-6240-43874D94F87B}"/>
            </ac:spMkLst>
          </pc:spChg>
        </pc:sldLayoutChg>
        <pc:sldLayoutChg chg="modSp">
          <pc:chgData name="Szadkowski Michał (STUD)" userId="e733f45f-31e9-4f09-8441-5485479f5ee2" providerId="ADAL" clId="{C26C3327-D1A1-4BFA-9BEA-09C979C2608D}" dt="2022-05-28T17:20:59.541" v="11"/>
          <pc:sldLayoutMkLst>
            <pc:docMk/>
            <pc:sldMasterMk cId="1727991018" sldId="2147483648"/>
            <pc:sldLayoutMk cId="3891077302" sldId="2147483656"/>
          </pc:sldLayoutMkLst>
          <pc:spChg chg="mod">
            <ac:chgData name="Szadkowski Michał (STUD)" userId="e733f45f-31e9-4f09-8441-5485479f5ee2" providerId="ADAL" clId="{C26C3327-D1A1-4BFA-9BEA-09C979C2608D}" dt="2022-05-28T17:20:59.541" v="11"/>
            <ac:spMkLst>
              <pc:docMk/>
              <pc:sldMasterMk cId="1727991018" sldId="2147483648"/>
              <pc:sldLayoutMk cId="3891077302" sldId="2147483656"/>
              <ac:spMk id="2" creationId="{A6384113-D6B1-E84A-9177-B40E063B9F4A}"/>
            </ac:spMkLst>
          </pc:spChg>
          <pc:spChg chg="mod">
            <ac:chgData name="Szadkowski Michał (STUD)" userId="e733f45f-31e9-4f09-8441-5485479f5ee2" providerId="ADAL" clId="{C26C3327-D1A1-4BFA-9BEA-09C979C2608D}" dt="2022-05-28T17:20:59.541" v="11"/>
            <ac:spMkLst>
              <pc:docMk/>
              <pc:sldMasterMk cId="1727991018" sldId="2147483648"/>
              <pc:sldLayoutMk cId="3891077302" sldId="2147483656"/>
              <ac:spMk id="3" creationId="{A485DAA4-BA03-B0EA-6367-D44032DD55D5}"/>
            </ac:spMkLst>
          </pc:spChg>
          <pc:spChg chg="mod">
            <ac:chgData name="Szadkowski Michał (STUD)" userId="e733f45f-31e9-4f09-8441-5485479f5ee2" providerId="ADAL" clId="{C26C3327-D1A1-4BFA-9BEA-09C979C2608D}" dt="2022-05-28T17:20:59.541" v="11"/>
            <ac:spMkLst>
              <pc:docMk/>
              <pc:sldMasterMk cId="1727991018" sldId="2147483648"/>
              <pc:sldLayoutMk cId="3891077302" sldId="2147483656"/>
              <ac:spMk id="4" creationId="{2900E0B9-B8FE-36C2-EEC4-C7BB623F3ED3}"/>
            </ac:spMkLst>
          </pc:spChg>
        </pc:sldLayoutChg>
        <pc:sldLayoutChg chg="modSp">
          <pc:chgData name="Szadkowski Michał (STUD)" userId="e733f45f-31e9-4f09-8441-5485479f5ee2" providerId="ADAL" clId="{C26C3327-D1A1-4BFA-9BEA-09C979C2608D}" dt="2022-05-28T17:20:59.541" v="11"/>
          <pc:sldLayoutMkLst>
            <pc:docMk/>
            <pc:sldMasterMk cId="1727991018" sldId="2147483648"/>
            <pc:sldLayoutMk cId="1117683591" sldId="2147483657"/>
          </pc:sldLayoutMkLst>
          <pc:spChg chg="mod">
            <ac:chgData name="Szadkowski Michał (STUD)" userId="e733f45f-31e9-4f09-8441-5485479f5ee2" providerId="ADAL" clId="{C26C3327-D1A1-4BFA-9BEA-09C979C2608D}" dt="2022-05-28T17:20:59.541" v="11"/>
            <ac:spMkLst>
              <pc:docMk/>
              <pc:sldMasterMk cId="1727991018" sldId="2147483648"/>
              <pc:sldLayoutMk cId="1117683591" sldId="2147483657"/>
              <ac:spMk id="2" creationId="{B824A10A-D2F6-4CAC-1705-4E2F9822C49A}"/>
            </ac:spMkLst>
          </pc:spChg>
          <pc:spChg chg="mod">
            <ac:chgData name="Szadkowski Michał (STUD)" userId="e733f45f-31e9-4f09-8441-5485479f5ee2" providerId="ADAL" clId="{C26C3327-D1A1-4BFA-9BEA-09C979C2608D}" dt="2022-05-28T17:20:59.541" v="11"/>
            <ac:spMkLst>
              <pc:docMk/>
              <pc:sldMasterMk cId="1727991018" sldId="2147483648"/>
              <pc:sldLayoutMk cId="1117683591" sldId="2147483657"/>
              <ac:spMk id="3" creationId="{41A2437F-D12E-1939-6830-0D64E20BFD6E}"/>
            </ac:spMkLst>
          </pc:spChg>
          <pc:spChg chg="mod">
            <ac:chgData name="Szadkowski Michał (STUD)" userId="e733f45f-31e9-4f09-8441-5485479f5ee2" providerId="ADAL" clId="{C26C3327-D1A1-4BFA-9BEA-09C979C2608D}" dt="2022-05-28T17:20:59.541" v="11"/>
            <ac:spMkLst>
              <pc:docMk/>
              <pc:sldMasterMk cId="1727991018" sldId="2147483648"/>
              <pc:sldLayoutMk cId="1117683591" sldId="2147483657"/>
              <ac:spMk id="4" creationId="{2EBFEAF9-69CA-712B-0D3F-CE254B76091F}"/>
            </ac:spMkLst>
          </pc:spChg>
        </pc:sldLayoutChg>
        <pc:sldLayoutChg chg="modSp">
          <pc:chgData name="Szadkowski Michał (STUD)" userId="e733f45f-31e9-4f09-8441-5485479f5ee2" providerId="ADAL" clId="{C26C3327-D1A1-4BFA-9BEA-09C979C2608D}" dt="2022-05-28T17:20:59.541" v="11"/>
          <pc:sldLayoutMkLst>
            <pc:docMk/>
            <pc:sldMasterMk cId="1727991018" sldId="2147483648"/>
            <pc:sldLayoutMk cId="2577822891" sldId="2147483659"/>
          </pc:sldLayoutMkLst>
          <pc:spChg chg="mod">
            <ac:chgData name="Szadkowski Michał (STUD)" userId="e733f45f-31e9-4f09-8441-5485479f5ee2" providerId="ADAL" clId="{C26C3327-D1A1-4BFA-9BEA-09C979C2608D}" dt="2022-05-28T17:20:59.541" v="11"/>
            <ac:spMkLst>
              <pc:docMk/>
              <pc:sldMasterMk cId="1727991018" sldId="2147483648"/>
              <pc:sldLayoutMk cId="2577822891" sldId="2147483659"/>
              <ac:spMk id="2" creationId="{DCCBC788-1101-8690-37B0-3E5DAF2C8824}"/>
            </ac:spMkLst>
          </pc:spChg>
          <pc:spChg chg="mod">
            <ac:chgData name="Szadkowski Michał (STUD)" userId="e733f45f-31e9-4f09-8441-5485479f5ee2" providerId="ADAL" clId="{C26C3327-D1A1-4BFA-9BEA-09C979C2608D}" dt="2022-05-28T17:20:59.541" v="11"/>
            <ac:spMkLst>
              <pc:docMk/>
              <pc:sldMasterMk cId="1727991018" sldId="2147483648"/>
              <pc:sldLayoutMk cId="2577822891" sldId="2147483659"/>
              <ac:spMk id="3" creationId="{BD3C0F2D-C3E7-21C3-F75D-C59EEA7086C5}"/>
            </ac:spMkLst>
          </pc:spChg>
        </pc:sldLayoutChg>
      </pc:sldMasterChg>
      <pc:sldMasterChg chg="modSp modSldLayout">
        <pc:chgData name="Szadkowski Michał (STUD)" userId="e733f45f-31e9-4f09-8441-5485479f5ee2" providerId="ADAL" clId="{C26C3327-D1A1-4BFA-9BEA-09C979C2608D}" dt="2022-05-28T17:21:05.730" v="12"/>
        <pc:sldMasterMkLst>
          <pc:docMk/>
          <pc:sldMasterMk cId="2334892086" sldId="2147483660"/>
        </pc:sldMasterMkLst>
        <pc:spChg chg="mod">
          <ac:chgData name="Szadkowski Michał (STUD)" userId="e733f45f-31e9-4f09-8441-5485479f5ee2" providerId="ADAL" clId="{C26C3327-D1A1-4BFA-9BEA-09C979C2608D}" dt="2022-05-28T17:21:05.730" v="12"/>
          <ac:spMkLst>
            <pc:docMk/>
            <pc:sldMasterMk cId="2334892086" sldId="2147483660"/>
            <ac:spMk id="2" creationId="{00000000-0000-0000-0000-000000000000}"/>
          </ac:spMkLst>
        </pc:spChg>
        <pc:spChg chg="mod">
          <ac:chgData name="Szadkowski Michał (STUD)" userId="e733f45f-31e9-4f09-8441-5485479f5ee2" providerId="ADAL" clId="{C26C3327-D1A1-4BFA-9BEA-09C979C2608D}" dt="2022-05-28T17:21:05.730" v="12"/>
          <ac:spMkLst>
            <pc:docMk/>
            <pc:sldMasterMk cId="2334892086" sldId="2147483660"/>
            <ac:spMk id="3" creationId="{00000000-0000-0000-0000-000000000000}"/>
          </ac:spMkLst>
        </pc:spChg>
        <pc:spChg chg="mod">
          <ac:chgData name="Szadkowski Michał (STUD)" userId="e733f45f-31e9-4f09-8441-5485479f5ee2" providerId="ADAL" clId="{C26C3327-D1A1-4BFA-9BEA-09C979C2608D}" dt="2022-05-28T17:21:05.730" v="12"/>
          <ac:spMkLst>
            <pc:docMk/>
            <pc:sldMasterMk cId="2334892086" sldId="2147483660"/>
            <ac:spMk id="4" creationId="{00000000-0000-0000-0000-000000000000}"/>
          </ac:spMkLst>
        </pc:spChg>
        <pc:spChg chg="mod">
          <ac:chgData name="Szadkowski Michał (STUD)" userId="e733f45f-31e9-4f09-8441-5485479f5ee2" providerId="ADAL" clId="{C26C3327-D1A1-4BFA-9BEA-09C979C2608D}" dt="2022-05-28T17:21:05.730" v="12"/>
          <ac:spMkLst>
            <pc:docMk/>
            <pc:sldMasterMk cId="2334892086" sldId="2147483660"/>
            <ac:spMk id="5" creationId="{00000000-0000-0000-0000-000000000000}"/>
          </ac:spMkLst>
        </pc:spChg>
        <pc:spChg chg="mod">
          <ac:chgData name="Szadkowski Michał (STUD)" userId="e733f45f-31e9-4f09-8441-5485479f5ee2" providerId="ADAL" clId="{C26C3327-D1A1-4BFA-9BEA-09C979C2608D}" dt="2022-05-28T17:21:05.730" v="12"/>
          <ac:spMkLst>
            <pc:docMk/>
            <pc:sldMasterMk cId="2334892086" sldId="2147483660"/>
            <ac:spMk id="6" creationId="{00000000-0000-0000-0000-000000000000}"/>
          </ac:spMkLst>
        </pc:spChg>
        <pc:sldLayoutChg chg="modSp">
          <pc:chgData name="Szadkowski Michał (STUD)" userId="e733f45f-31e9-4f09-8441-5485479f5ee2" providerId="ADAL" clId="{C26C3327-D1A1-4BFA-9BEA-09C979C2608D}" dt="2022-05-28T17:21:05.730" v="12"/>
          <pc:sldLayoutMkLst>
            <pc:docMk/>
            <pc:sldMasterMk cId="2334892086" sldId="2147483660"/>
            <pc:sldLayoutMk cId="361925485" sldId="2147483661"/>
          </pc:sldLayoutMkLst>
          <pc:spChg chg="mod">
            <ac:chgData name="Szadkowski Michał (STUD)" userId="e733f45f-31e9-4f09-8441-5485479f5ee2" providerId="ADAL" clId="{C26C3327-D1A1-4BFA-9BEA-09C979C2608D}" dt="2022-05-28T17:21:05.730" v="12"/>
            <ac:spMkLst>
              <pc:docMk/>
              <pc:sldMasterMk cId="2334892086" sldId="2147483660"/>
              <pc:sldLayoutMk cId="361925485" sldId="2147483661"/>
              <ac:spMk id="2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5-28T17:21:05.730" v="12"/>
            <ac:spMkLst>
              <pc:docMk/>
              <pc:sldMasterMk cId="2334892086" sldId="2147483660"/>
              <pc:sldLayoutMk cId="361925485" sldId="2147483661"/>
              <ac:spMk id="3" creationId="{00000000-0000-0000-0000-000000000000}"/>
            </ac:spMkLst>
          </pc:spChg>
        </pc:sldLayoutChg>
        <pc:sldLayoutChg chg="modSp">
          <pc:chgData name="Szadkowski Michał (STUD)" userId="e733f45f-31e9-4f09-8441-5485479f5ee2" providerId="ADAL" clId="{C26C3327-D1A1-4BFA-9BEA-09C979C2608D}" dt="2022-05-28T17:21:05.730" v="12"/>
          <pc:sldLayoutMkLst>
            <pc:docMk/>
            <pc:sldMasterMk cId="2334892086" sldId="2147483660"/>
            <pc:sldLayoutMk cId="1820903665" sldId="2147483663"/>
          </pc:sldLayoutMkLst>
          <pc:spChg chg="mod">
            <ac:chgData name="Szadkowski Michał (STUD)" userId="e733f45f-31e9-4f09-8441-5485479f5ee2" providerId="ADAL" clId="{C26C3327-D1A1-4BFA-9BEA-09C979C2608D}" dt="2022-05-28T17:21:05.730" v="12"/>
            <ac:spMkLst>
              <pc:docMk/>
              <pc:sldMasterMk cId="2334892086" sldId="2147483660"/>
              <pc:sldLayoutMk cId="1820903665" sldId="2147483663"/>
              <ac:spMk id="2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5-28T17:21:05.730" v="12"/>
            <ac:spMkLst>
              <pc:docMk/>
              <pc:sldMasterMk cId="2334892086" sldId="2147483660"/>
              <pc:sldLayoutMk cId="1820903665" sldId="2147483663"/>
              <ac:spMk id="3" creationId="{00000000-0000-0000-0000-000000000000}"/>
            </ac:spMkLst>
          </pc:spChg>
        </pc:sldLayoutChg>
        <pc:sldLayoutChg chg="modSp">
          <pc:chgData name="Szadkowski Michał (STUD)" userId="e733f45f-31e9-4f09-8441-5485479f5ee2" providerId="ADAL" clId="{C26C3327-D1A1-4BFA-9BEA-09C979C2608D}" dt="2022-05-28T17:21:05.730" v="12"/>
          <pc:sldLayoutMkLst>
            <pc:docMk/>
            <pc:sldMasterMk cId="2334892086" sldId="2147483660"/>
            <pc:sldLayoutMk cId="1715337334" sldId="2147483664"/>
          </pc:sldLayoutMkLst>
          <pc:spChg chg="mod">
            <ac:chgData name="Szadkowski Michał (STUD)" userId="e733f45f-31e9-4f09-8441-5485479f5ee2" providerId="ADAL" clId="{C26C3327-D1A1-4BFA-9BEA-09C979C2608D}" dt="2022-05-28T17:21:05.730" v="12"/>
            <ac:spMkLst>
              <pc:docMk/>
              <pc:sldMasterMk cId="2334892086" sldId="2147483660"/>
              <pc:sldLayoutMk cId="1715337334" sldId="2147483664"/>
              <ac:spMk id="3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5-28T17:21:05.730" v="12"/>
            <ac:spMkLst>
              <pc:docMk/>
              <pc:sldMasterMk cId="2334892086" sldId="2147483660"/>
              <pc:sldLayoutMk cId="1715337334" sldId="2147483664"/>
              <ac:spMk id="4" creationId="{00000000-0000-0000-0000-000000000000}"/>
            </ac:spMkLst>
          </pc:spChg>
        </pc:sldLayoutChg>
        <pc:sldLayoutChg chg="modSp">
          <pc:chgData name="Szadkowski Michał (STUD)" userId="e733f45f-31e9-4f09-8441-5485479f5ee2" providerId="ADAL" clId="{C26C3327-D1A1-4BFA-9BEA-09C979C2608D}" dt="2022-05-28T17:21:05.730" v="12"/>
          <pc:sldLayoutMkLst>
            <pc:docMk/>
            <pc:sldMasterMk cId="2334892086" sldId="2147483660"/>
            <pc:sldLayoutMk cId="3591320544" sldId="2147483665"/>
          </pc:sldLayoutMkLst>
          <pc:spChg chg="mod">
            <ac:chgData name="Szadkowski Michał (STUD)" userId="e733f45f-31e9-4f09-8441-5485479f5ee2" providerId="ADAL" clId="{C26C3327-D1A1-4BFA-9BEA-09C979C2608D}" dt="2022-05-28T17:21:05.730" v="12"/>
            <ac:spMkLst>
              <pc:docMk/>
              <pc:sldMasterMk cId="2334892086" sldId="2147483660"/>
              <pc:sldLayoutMk cId="3591320544" sldId="2147483665"/>
              <ac:spMk id="2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5-28T17:21:05.730" v="12"/>
            <ac:spMkLst>
              <pc:docMk/>
              <pc:sldMasterMk cId="2334892086" sldId="2147483660"/>
              <pc:sldLayoutMk cId="3591320544" sldId="2147483665"/>
              <ac:spMk id="3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5-28T17:21:05.730" v="12"/>
            <ac:spMkLst>
              <pc:docMk/>
              <pc:sldMasterMk cId="2334892086" sldId="2147483660"/>
              <pc:sldLayoutMk cId="3591320544" sldId="2147483665"/>
              <ac:spMk id="4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5-28T17:21:05.730" v="12"/>
            <ac:spMkLst>
              <pc:docMk/>
              <pc:sldMasterMk cId="2334892086" sldId="2147483660"/>
              <pc:sldLayoutMk cId="3591320544" sldId="2147483665"/>
              <ac:spMk id="5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5-28T17:21:05.730" v="12"/>
            <ac:spMkLst>
              <pc:docMk/>
              <pc:sldMasterMk cId="2334892086" sldId="2147483660"/>
              <pc:sldLayoutMk cId="3591320544" sldId="2147483665"/>
              <ac:spMk id="6" creationId="{00000000-0000-0000-0000-000000000000}"/>
            </ac:spMkLst>
          </pc:spChg>
        </pc:sldLayoutChg>
        <pc:sldLayoutChg chg="modSp">
          <pc:chgData name="Szadkowski Michał (STUD)" userId="e733f45f-31e9-4f09-8441-5485479f5ee2" providerId="ADAL" clId="{C26C3327-D1A1-4BFA-9BEA-09C979C2608D}" dt="2022-05-28T17:21:05.730" v="12"/>
          <pc:sldLayoutMkLst>
            <pc:docMk/>
            <pc:sldMasterMk cId="2334892086" sldId="2147483660"/>
            <pc:sldLayoutMk cId="2294444398" sldId="2147483668"/>
          </pc:sldLayoutMkLst>
          <pc:spChg chg="mod">
            <ac:chgData name="Szadkowski Michał (STUD)" userId="e733f45f-31e9-4f09-8441-5485479f5ee2" providerId="ADAL" clId="{C26C3327-D1A1-4BFA-9BEA-09C979C2608D}" dt="2022-05-28T17:21:05.730" v="12"/>
            <ac:spMkLst>
              <pc:docMk/>
              <pc:sldMasterMk cId="2334892086" sldId="2147483660"/>
              <pc:sldLayoutMk cId="2294444398" sldId="2147483668"/>
              <ac:spMk id="2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5-28T17:21:05.730" v="12"/>
            <ac:spMkLst>
              <pc:docMk/>
              <pc:sldMasterMk cId="2334892086" sldId="2147483660"/>
              <pc:sldLayoutMk cId="2294444398" sldId="2147483668"/>
              <ac:spMk id="3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5-28T17:21:05.730" v="12"/>
            <ac:spMkLst>
              <pc:docMk/>
              <pc:sldMasterMk cId="2334892086" sldId="2147483660"/>
              <pc:sldLayoutMk cId="2294444398" sldId="2147483668"/>
              <ac:spMk id="4" creationId="{00000000-0000-0000-0000-000000000000}"/>
            </ac:spMkLst>
          </pc:spChg>
        </pc:sldLayoutChg>
        <pc:sldLayoutChg chg="modSp">
          <pc:chgData name="Szadkowski Michał (STUD)" userId="e733f45f-31e9-4f09-8441-5485479f5ee2" providerId="ADAL" clId="{C26C3327-D1A1-4BFA-9BEA-09C979C2608D}" dt="2022-05-28T17:21:05.730" v="12"/>
          <pc:sldLayoutMkLst>
            <pc:docMk/>
            <pc:sldMasterMk cId="2334892086" sldId="2147483660"/>
            <pc:sldLayoutMk cId="2905223467" sldId="2147483669"/>
          </pc:sldLayoutMkLst>
          <pc:spChg chg="mod">
            <ac:chgData name="Szadkowski Michał (STUD)" userId="e733f45f-31e9-4f09-8441-5485479f5ee2" providerId="ADAL" clId="{C26C3327-D1A1-4BFA-9BEA-09C979C2608D}" dt="2022-05-28T17:21:05.730" v="12"/>
            <ac:spMkLst>
              <pc:docMk/>
              <pc:sldMasterMk cId="2334892086" sldId="2147483660"/>
              <pc:sldLayoutMk cId="2905223467" sldId="2147483669"/>
              <ac:spMk id="2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5-28T17:21:05.730" v="12"/>
            <ac:spMkLst>
              <pc:docMk/>
              <pc:sldMasterMk cId="2334892086" sldId="2147483660"/>
              <pc:sldLayoutMk cId="2905223467" sldId="2147483669"/>
              <ac:spMk id="3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5-28T17:21:05.730" v="12"/>
            <ac:spMkLst>
              <pc:docMk/>
              <pc:sldMasterMk cId="2334892086" sldId="2147483660"/>
              <pc:sldLayoutMk cId="2905223467" sldId="2147483669"/>
              <ac:spMk id="4" creationId="{00000000-0000-0000-0000-000000000000}"/>
            </ac:spMkLst>
          </pc:spChg>
        </pc:sldLayoutChg>
        <pc:sldLayoutChg chg="modSp">
          <pc:chgData name="Szadkowski Michał (STUD)" userId="e733f45f-31e9-4f09-8441-5485479f5ee2" providerId="ADAL" clId="{C26C3327-D1A1-4BFA-9BEA-09C979C2608D}" dt="2022-05-28T17:21:05.730" v="12"/>
          <pc:sldLayoutMkLst>
            <pc:docMk/>
            <pc:sldMasterMk cId="2334892086" sldId="2147483660"/>
            <pc:sldLayoutMk cId="3558862285" sldId="2147483671"/>
          </pc:sldLayoutMkLst>
          <pc:spChg chg="mod">
            <ac:chgData name="Szadkowski Michał (STUD)" userId="e733f45f-31e9-4f09-8441-5485479f5ee2" providerId="ADAL" clId="{C26C3327-D1A1-4BFA-9BEA-09C979C2608D}" dt="2022-05-28T17:21:05.730" v="12"/>
            <ac:spMkLst>
              <pc:docMk/>
              <pc:sldMasterMk cId="2334892086" sldId="2147483660"/>
              <pc:sldLayoutMk cId="3558862285" sldId="2147483671"/>
              <ac:spMk id="2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5-28T17:21:05.730" v="12"/>
            <ac:spMkLst>
              <pc:docMk/>
              <pc:sldMasterMk cId="2334892086" sldId="2147483660"/>
              <pc:sldLayoutMk cId="3558862285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Szadkowski Michał (STUD)" userId="e733f45f-31e9-4f09-8441-5485479f5ee2" providerId="ADAL" clId="{C26C3327-D1A1-4BFA-9BEA-09C979C2608D}" dt="2022-06-01T20:02:37.501" v="311"/>
        <pc:sldMasterMkLst>
          <pc:docMk/>
          <pc:sldMasterMk cId="3945733463" sldId="2147483684"/>
        </pc:sldMasterMkLst>
        <pc:spChg chg="mod">
          <ac:chgData name="Szadkowski Michał (STUD)" userId="e733f45f-31e9-4f09-8441-5485479f5ee2" providerId="ADAL" clId="{C26C3327-D1A1-4BFA-9BEA-09C979C2608D}" dt="2022-06-01T20:02:37.501" v="311"/>
          <ac:spMkLst>
            <pc:docMk/>
            <pc:sldMasterMk cId="3945733463" sldId="2147483684"/>
            <ac:spMk id="2" creationId="{00000000-0000-0000-0000-000000000000}"/>
          </ac:spMkLst>
        </pc:spChg>
        <pc:spChg chg="mod">
          <ac:chgData name="Szadkowski Michał (STUD)" userId="e733f45f-31e9-4f09-8441-5485479f5ee2" providerId="ADAL" clId="{C26C3327-D1A1-4BFA-9BEA-09C979C2608D}" dt="2022-06-01T20:02:37.501" v="311"/>
          <ac:spMkLst>
            <pc:docMk/>
            <pc:sldMasterMk cId="3945733463" sldId="2147483684"/>
            <ac:spMk id="3" creationId="{00000000-0000-0000-0000-000000000000}"/>
          </ac:spMkLst>
        </pc:spChg>
        <pc:spChg chg="mod">
          <ac:chgData name="Szadkowski Michał (STUD)" userId="e733f45f-31e9-4f09-8441-5485479f5ee2" providerId="ADAL" clId="{C26C3327-D1A1-4BFA-9BEA-09C979C2608D}" dt="2022-06-01T20:02:37.501" v="311"/>
          <ac:spMkLst>
            <pc:docMk/>
            <pc:sldMasterMk cId="3945733463" sldId="2147483684"/>
            <ac:spMk id="4" creationId="{00000000-0000-0000-0000-000000000000}"/>
          </ac:spMkLst>
        </pc:spChg>
        <pc:spChg chg="mod">
          <ac:chgData name="Szadkowski Michał (STUD)" userId="e733f45f-31e9-4f09-8441-5485479f5ee2" providerId="ADAL" clId="{C26C3327-D1A1-4BFA-9BEA-09C979C2608D}" dt="2022-06-01T20:02:37.501" v="311"/>
          <ac:spMkLst>
            <pc:docMk/>
            <pc:sldMasterMk cId="3945733463" sldId="2147483684"/>
            <ac:spMk id="5" creationId="{00000000-0000-0000-0000-000000000000}"/>
          </ac:spMkLst>
        </pc:spChg>
        <pc:spChg chg="mod">
          <ac:chgData name="Szadkowski Michał (STUD)" userId="e733f45f-31e9-4f09-8441-5485479f5ee2" providerId="ADAL" clId="{C26C3327-D1A1-4BFA-9BEA-09C979C2608D}" dt="2022-06-01T20:02:37.501" v="311"/>
          <ac:spMkLst>
            <pc:docMk/>
            <pc:sldMasterMk cId="3945733463" sldId="2147483684"/>
            <ac:spMk id="6" creationId="{00000000-0000-0000-0000-000000000000}"/>
          </ac:spMkLst>
        </pc:spChg>
        <pc:spChg chg="mod">
          <ac:chgData name="Szadkowski Michał (STUD)" userId="e733f45f-31e9-4f09-8441-5485479f5ee2" providerId="ADAL" clId="{C26C3327-D1A1-4BFA-9BEA-09C979C2608D}" dt="2022-06-01T20:02:37.501" v="311"/>
          <ac:spMkLst>
            <pc:docMk/>
            <pc:sldMasterMk cId="3945733463" sldId="2147483684"/>
            <ac:spMk id="7" creationId="{00000000-0000-0000-0000-000000000000}"/>
          </ac:spMkLst>
        </pc:spChg>
        <pc:spChg chg="mod">
          <ac:chgData name="Szadkowski Michał (STUD)" userId="e733f45f-31e9-4f09-8441-5485479f5ee2" providerId="ADAL" clId="{C26C3327-D1A1-4BFA-9BEA-09C979C2608D}" dt="2022-06-01T20:02:37.501" v="311"/>
          <ac:spMkLst>
            <pc:docMk/>
            <pc:sldMasterMk cId="3945733463" sldId="2147483684"/>
            <ac:spMk id="9" creationId="{00000000-0000-0000-0000-000000000000}"/>
          </ac:spMkLst>
        </pc:spChg>
        <pc:cxnChg chg="mod">
          <ac:chgData name="Szadkowski Michał (STUD)" userId="e733f45f-31e9-4f09-8441-5485479f5ee2" providerId="ADAL" clId="{C26C3327-D1A1-4BFA-9BEA-09C979C2608D}" dt="2022-06-01T20:02:37.501" v="311"/>
          <ac:cxnSpMkLst>
            <pc:docMk/>
            <pc:sldMasterMk cId="3945733463" sldId="2147483684"/>
            <ac:cxnSpMk id="10" creationId="{00000000-0000-0000-0000-000000000000}"/>
          </ac:cxnSpMkLst>
        </pc:cxnChg>
        <pc:sldLayoutChg chg="modSp">
          <pc:chgData name="Szadkowski Michał (STUD)" userId="e733f45f-31e9-4f09-8441-5485479f5ee2" providerId="ADAL" clId="{C26C3327-D1A1-4BFA-9BEA-09C979C2608D}" dt="2022-06-01T20:02:37.501" v="311"/>
          <pc:sldLayoutMkLst>
            <pc:docMk/>
            <pc:sldMasterMk cId="3945733463" sldId="2147483684"/>
            <pc:sldLayoutMk cId="3244002832" sldId="2147483685"/>
          </pc:sldLayoutMkLst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3244002832" sldId="2147483685"/>
              <ac:spMk id="2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3244002832" sldId="2147483685"/>
              <ac:spMk id="3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3244002832" sldId="2147483685"/>
              <ac:spMk id="7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3244002832" sldId="2147483685"/>
              <ac:spMk id="8" creationId="{00000000-0000-0000-0000-000000000000}"/>
            </ac:spMkLst>
          </pc:spChg>
          <pc:cxnChg chg="mod">
            <ac:chgData name="Szadkowski Michał (STUD)" userId="e733f45f-31e9-4f09-8441-5485479f5ee2" providerId="ADAL" clId="{C26C3327-D1A1-4BFA-9BEA-09C979C2608D}" dt="2022-06-01T20:02:37.501" v="311"/>
            <ac:cxnSpMkLst>
              <pc:docMk/>
              <pc:sldMasterMk cId="3945733463" sldId="2147483684"/>
              <pc:sldLayoutMk cId="3244002832" sldId="2147483685"/>
              <ac:cxnSpMk id="9" creationId="{00000000-0000-0000-0000-000000000000}"/>
            </ac:cxnSpMkLst>
          </pc:cxnChg>
        </pc:sldLayoutChg>
        <pc:sldLayoutChg chg="modSp">
          <pc:chgData name="Szadkowski Michał (STUD)" userId="e733f45f-31e9-4f09-8441-5485479f5ee2" providerId="ADAL" clId="{C26C3327-D1A1-4BFA-9BEA-09C979C2608D}" dt="2022-06-01T20:02:37.501" v="311"/>
          <pc:sldLayoutMkLst>
            <pc:docMk/>
            <pc:sldMasterMk cId="3945733463" sldId="2147483684"/>
            <pc:sldLayoutMk cId="2352526039" sldId="2147483687"/>
          </pc:sldLayoutMkLst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2352526039" sldId="2147483687"/>
              <ac:spMk id="2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2352526039" sldId="2147483687"/>
              <ac:spMk id="3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2352526039" sldId="2147483687"/>
              <ac:spMk id="7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2352526039" sldId="2147483687"/>
              <ac:spMk id="8" creationId="{00000000-0000-0000-0000-000000000000}"/>
            </ac:spMkLst>
          </pc:spChg>
          <pc:cxnChg chg="mod">
            <ac:chgData name="Szadkowski Michał (STUD)" userId="e733f45f-31e9-4f09-8441-5485479f5ee2" providerId="ADAL" clId="{C26C3327-D1A1-4BFA-9BEA-09C979C2608D}" dt="2022-06-01T20:02:37.501" v="311"/>
            <ac:cxnSpMkLst>
              <pc:docMk/>
              <pc:sldMasterMk cId="3945733463" sldId="2147483684"/>
              <pc:sldLayoutMk cId="2352526039" sldId="2147483687"/>
              <ac:cxnSpMk id="9" creationId="{00000000-0000-0000-0000-000000000000}"/>
            </ac:cxnSpMkLst>
          </pc:cxnChg>
        </pc:sldLayoutChg>
        <pc:sldLayoutChg chg="modSp">
          <pc:chgData name="Szadkowski Michał (STUD)" userId="e733f45f-31e9-4f09-8441-5485479f5ee2" providerId="ADAL" clId="{C26C3327-D1A1-4BFA-9BEA-09C979C2608D}" dt="2022-06-01T20:02:37.501" v="311"/>
          <pc:sldLayoutMkLst>
            <pc:docMk/>
            <pc:sldMasterMk cId="3945733463" sldId="2147483684"/>
            <pc:sldLayoutMk cId="3989274406" sldId="2147483688"/>
          </pc:sldLayoutMkLst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3989274406" sldId="2147483688"/>
              <ac:spMk id="3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3989274406" sldId="2147483688"/>
              <ac:spMk id="4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3989274406" sldId="2147483688"/>
              <ac:spMk id="8" creationId="{00000000-0000-0000-0000-000000000000}"/>
            </ac:spMkLst>
          </pc:spChg>
        </pc:sldLayoutChg>
        <pc:sldLayoutChg chg="modSp">
          <pc:chgData name="Szadkowski Michał (STUD)" userId="e733f45f-31e9-4f09-8441-5485479f5ee2" providerId="ADAL" clId="{C26C3327-D1A1-4BFA-9BEA-09C979C2608D}" dt="2022-06-01T20:02:37.501" v="311"/>
          <pc:sldLayoutMkLst>
            <pc:docMk/>
            <pc:sldMasterMk cId="3945733463" sldId="2147483684"/>
            <pc:sldLayoutMk cId="868825098" sldId="2147483689"/>
          </pc:sldLayoutMkLst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868825098" sldId="2147483689"/>
              <ac:spMk id="3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868825098" sldId="2147483689"/>
              <ac:spMk id="4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868825098" sldId="2147483689"/>
              <ac:spMk id="5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868825098" sldId="2147483689"/>
              <ac:spMk id="6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868825098" sldId="2147483689"/>
              <ac:spMk id="10" creationId="{00000000-0000-0000-0000-000000000000}"/>
            </ac:spMkLst>
          </pc:spChg>
        </pc:sldLayoutChg>
        <pc:sldLayoutChg chg="modSp">
          <pc:chgData name="Szadkowski Michał (STUD)" userId="e733f45f-31e9-4f09-8441-5485479f5ee2" providerId="ADAL" clId="{C26C3327-D1A1-4BFA-9BEA-09C979C2608D}" dt="2022-06-01T20:02:37.501" v="311"/>
          <pc:sldLayoutMkLst>
            <pc:docMk/>
            <pc:sldMasterMk cId="3945733463" sldId="2147483684"/>
            <pc:sldLayoutMk cId="538582870" sldId="2147483691"/>
          </pc:sldLayoutMkLst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538582870" sldId="2147483691"/>
              <ac:spMk id="5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538582870" sldId="2147483691"/>
              <ac:spMk id="6" creationId="{00000000-0000-0000-0000-000000000000}"/>
            </ac:spMkLst>
          </pc:spChg>
        </pc:sldLayoutChg>
        <pc:sldLayoutChg chg="modSp">
          <pc:chgData name="Szadkowski Michał (STUD)" userId="e733f45f-31e9-4f09-8441-5485479f5ee2" providerId="ADAL" clId="{C26C3327-D1A1-4BFA-9BEA-09C979C2608D}" dt="2022-06-01T20:02:37.501" v="311"/>
          <pc:sldLayoutMkLst>
            <pc:docMk/>
            <pc:sldMasterMk cId="3945733463" sldId="2147483684"/>
            <pc:sldLayoutMk cId="598509002" sldId="2147483692"/>
          </pc:sldLayoutMkLst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598509002" sldId="2147483692"/>
              <ac:spMk id="2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598509002" sldId="2147483692"/>
              <ac:spMk id="3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598509002" sldId="2147483692"/>
              <ac:spMk id="4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598509002" sldId="2147483692"/>
              <ac:spMk id="5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598509002" sldId="2147483692"/>
              <ac:spMk id="6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598509002" sldId="2147483692"/>
              <ac:spMk id="8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598509002" sldId="2147483692"/>
              <ac:spMk id="9" creationId="{00000000-0000-0000-0000-000000000000}"/>
            </ac:spMkLst>
          </pc:spChg>
        </pc:sldLayoutChg>
        <pc:sldLayoutChg chg="modSp">
          <pc:chgData name="Szadkowski Michał (STUD)" userId="e733f45f-31e9-4f09-8441-5485479f5ee2" providerId="ADAL" clId="{C26C3327-D1A1-4BFA-9BEA-09C979C2608D}" dt="2022-06-01T20:02:37.501" v="311"/>
          <pc:sldLayoutMkLst>
            <pc:docMk/>
            <pc:sldMasterMk cId="3945733463" sldId="2147483684"/>
            <pc:sldLayoutMk cId="2369073621" sldId="2147483693"/>
          </pc:sldLayoutMkLst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2369073621" sldId="2147483693"/>
              <ac:spMk id="2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2369073621" sldId="2147483693"/>
              <ac:spMk id="3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2369073621" sldId="2147483693"/>
              <ac:spMk id="4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2369073621" sldId="2147483693"/>
              <ac:spMk id="8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2369073621" sldId="2147483693"/>
              <ac:spMk id="9" creationId="{00000000-0000-0000-0000-000000000000}"/>
            </ac:spMkLst>
          </pc:spChg>
        </pc:sldLayoutChg>
        <pc:sldLayoutChg chg="modSp">
          <pc:chgData name="Szadkowski Michał (STUD)" userId="e733f45f-31e9-4f09-8441-5485479f5ee2" providerId="ADAL" clId="{C26C3327-D1A1-4BFA-9BEA-09C979C2608D}" dt="2022-06-01T20:02:37.501" v="311"/>
          <pc:sldLayoutMkLst>
            <pc:docMk/>
            <pc:sldMasterMk cId="3945733463" sldId="2147483684"/>
            <pc:sldLayoutMk cId="3659365617" sldId="2147483695"/>
          </pc:sldLayoutMkLst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3659365617" sldId="2147483695"/>
              <ac:spMk id="2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3659365617" sldId="2147483695"/>
              <ac:spMk id="3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3659365617" sldId="2147483695"/>
              <ac:spMk id="7" creationId="{00000000-0000-0000-0000-000000000000}"/>
            </ac:spMkLst>
          </pc:spChg>
          <pc:spChg chg="mod">
            <ac:chgData name="Szadkowski Michał (STUD)" userId="e733f45f-31e9-4f09-8441-5485479f5ee2" providerId="ADAL" clId="{C26C3327-D1A1-4BFA-9BEA-09C979C2608D}" dt="2022-06-01T20:02:37.501" v="311"/>
            <ac:spMkLst>
              <pc:docMk/>
              <pc:sldMasterMk cId="3945733463" sldId="2147483684"/>
              <pc:sldLayoutMk cId="3659365617" sldId="2147483695"/>
              <ac:spMk id="8" creationId="{00000000-0000-0000-0000-000000000000}"/>
            </ac:spMkLst>
          </pc:spChg>
        </pc:sldLayoutChg>
      </pc:sldMasterChg>
    </pc:docChg>
  </pc:docChgLst>
  <pc:docChgLst>
    <pc:chgData name="Guest User" userId="S::urn:spo:anon#02199a05b4ce5f92a8487346c00f75f18a6d8ed10349c93f2477228fac9f8738::" providerId="AD" clId="Web-{41C8A8ED-6BB3-7B76-558E-E0660F20397C}"/>
    <pc:docChg chg="addSld delSld modSld">
      <pc:chgData name="Guest User" userId="S::urn:spo:anon#02199a05b4ce5f92a8487346c00f75f18a6d8ed10349c93f2477228fac9f8738::" providerId="AD" clId="Web-{41C8A8ED-6BB3-7B76-558E-E0660F20397C}" dt="2022-06-01T21:50:53.648" v="196"/>
      <pc:docMkLst>
        <pc:docMk/>
      </pc:docMkLst>
      <pc:sldChg chg="addSp delSp modSp new mod setBg setClrOvrMap">
        <pc:chgData name="Guest User" userId="S::urn:spo:anon#02199a05b4ce5f92a8487346c00f75f18a6d8ed10349c93f2477228fac9f8738::" providerId="AD" clId="Web-{41C8A8ED-6BB3-7B76-558E-E0660F20397C}" dt="2022-06-01T21:44:12.934" v="111" actId="14100"/>
        <pc:sldMkLst>
          <pc:docMk/>
          <pc:sldMk cId="4134247260" sldId="271"/>
        </pc:sldMkLst>
        <pc:spChg chg="add del mod">
          <ac:chgData name="Guest User" userId="S::urn:spo:anon#02199a05b4ce5f92a8487346c00f75f18a6d8ed10349c93f2477228fac9f8738::" providerId="AD" clId="Web-{41C8A8ED-6BB3-7B76-558E-E0660F20397C}" dt="2022-06-01T21:43:46.121" v="107"/>
          <ac:spMkLst>
            <pc:docMk/>
            <pc:sldMk cId="4134247260" sldId="271"/>
            <ac:spMk id="2" creationId="{82EB7BAE-D55C-2A30-5DFC-E76662E9E7B2}"/>
          </ac:spMkLst>
        </pc:spChg>
        <pc:spChg chg="del">
          <ac:chgData name="Guest User" userId="S::urn:spo:anon#02199a05b4ce5f92a8487346c00f75f18a6d8ed10349c93f2477228fac9f8738::" providerId="AD" clId="Web-{41C8A8ED-6BB3-7B76-558E-E0660F20397C}" dt="2022-06-01T21:36:43.374" v="4"/>
          <ac:spMkLst>
            <pc:docMk/>
            <pc:sldMk cId="4134247260" sldId="271"/>
            <ac:spMk id="3" creationId="{50DFA8DC-149A-0E45-0D3B-AB54E97C7E69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8:34.815" v="42"/>
          <ac:spMkLst>
            <pc:docMk/>
            <pc:sldMk cId="4134247260" sldId="271"/>
            <ac:spMk id="6" creationId="{990D0034-F768-41E7-85D4-F38C4DE85770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7:00.343" v="10"/>
          <ac:spMkLst>
            <pc:docMk/>
            <pc:sldMk cId="4134247260" sldId="271"/>
            <ac:spMk id="8" creationId="{FC3CFC6F-266A-58A1-8EB0-840F134A8A88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6:53.031" v="6"/>
          <ac:spMkLst>
            <pc:docMk/>
            <pc:sldMk cId="4134247260" sldId="271"/>
            <ac:spMk id="9" creationId="{AE1AF813-2D2F-4B78-9216-388AF161EDAA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8:34.815" v="42"/>
          <ac:spMkLst>
            <pc:docMk/>
            <pc:sldMk cId="4134247260" sldId="271"/>
            <ac:spMk id="10" creationId="{A153D8E5-20F3-2111-3116-33C374ACC50C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6:53.031" v="6"/>
          <ac:spMkLst>
            <pc:docMk/>
            <pc:sldMk cId="4134247260" sldId="271"/>
            <ac:spMk id="11" creationId="{C47181D2-95D5-4439-9BDF-14D4FDC7BD80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8:12.017" v="27"/>
          <ac:spMkLst>
            <pc:docMk/>
            <pc:sldMk cId="4134247260" sldId="271"/>
            <ac:spMk id="12" creationId="{990D0034-F768-41E7-85D4-F38C4DE85770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6:57.624" v="8"/>
          <ac:spMkLst>
            <pc:docMk/>
            <pc:sldMk cId="4134247260" sldId="271"/>
            <ac:spMk id="13" creationId="{41497DE5-0939-4D1D-9350-0C5E1B209C68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6:57.624" v="8"/>
          <ac:spMkLst>
            <pc:docMk/>
            <pc:sldMk cId="4134247260" sldId="271"/>
            <ac:spMk id="14" creationId="{C2579DAE-C141-48DB-810E-C070C300819E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6:57.624" v="8"/>
          <ac:spMkLst>
            <pc:docMk/>
            <pc:sldMk cId="4134247260" sldId="271"/>
            <ac:spMk id="15" creationId="{5CCC70ED-6C63-4537-B7EB-51990D6C0A6F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6:57.624" v="8"/>
          <ac:spMkLst>
            <pc:docMk/>
            <pc:sldMk cId="4134247260" sldId="271"/>
            <ac:spMk id="16" creationId="{02FD90C3-6350-4D5B-9738-6E94EDF30F74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6:57.624" v="8"/>
          <ac:spMkLst>
            <pc:docMk/>
            <pc:sldMk cId="4134247260" sldId="271"/>
            <ac:spMk id="17" creationId="{B76E24C1-2968-40DC-A36E-F6B85F0F0752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7:00.343" v="10"/>
          <ac:spMkLst>
            <pc:docMk/>
            <pc:sldMk cId="4134247260" sldId="271"/>
            <ac:spMk id="20" creationId="{82EB7BAE-D55C-2A30-5DFC-E76662E9E7B2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7:00.343" v="10"/>
          <ac:spMkLst>
            <pc:docMk/>
            <pc:sldMk cId="4134247260" sldId="271"/>
            <ac:spMk id="21" creationId="{C609E9FA-BDDE-45C4-8F5E-974D4208D2EA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7:00.343" v="10"/>
          <ac:spMkLst>
            <pc:docMk/>
            <pc:sldMk cId="4134247260" sldId="271"/>
            <ac:spMk id="22" creationId="{7737E529-E43B-4948-B3C4-7F6B806FCCFD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7:03.031" v="12"/>
          <ac:spMkLst>
            <pc:docMk/>
            <pc:sldMk cId="4134247260" sldId="271"/>
            <ac:spMk id="24" creationId="{44CC594A-A820-450F-B363-C19201FCFEC6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7:03.031" v="12"/>
          <ac:spMkLst>
            <pc:docMk/>
            <pc:sldMk cId="4134247260" sldId="271"/>
            <ac:spMk id="25" creationId="{59FAB3DA-E9ED-4574-ABCC-378BC0FF1BBC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7:03.031" v="12"/>
          <ac:spMkLst>
            <pc:docMk/>
            <pc:sldMk cId="4134247260" sldId="271"/>
            <ac:spMk id="26" creationId="{82EB7BAE-D55C-2A30-5DFC-E76662E9E7B2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7:03.031" v="12"/>
          <ac:spMkLst>
            <pc:docMk/>
            <pc:sldMk cId="4134247260" sldId="271"/>
            <ac:spMk id="27" creationId="{CBBC2FFD-0FF9-03CC-A549-7C309B0052B8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7:03.031" v="12"/>
          <ac:spMkLst>
            <pc:docMk/>
            <pc:sldMk cId="4134247260" sldId="271"/>
            <ac:spMk id="28" creationId="{53B8D6B0-55D6-48DC-86D8-FD95D5F118AB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8:14.423" v="29"/>
          <ac:spMkLst>
            <pc:docMk/>
            <pc:sldMk cId="4134247260" sldId="271"/>
            <ac:spMk id="29" creationId="{4E4490D0-3672-446A-AC12-B4830333BDDD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7:20.484" v="14"/>
          <ac:spMkLst>
            <pc:docMk/>
            <pc:sldMk cId="4134247260" sldId="271"/>
            <ac:spMk id="30" creationId="{10162E77-11AD-44A7-84EC-40C59EEFBD2E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7:20.484" v="14"/>
          <ac:spMkLst>
            <pc:docMk/>
            <pc:sldMk cId="4134247260" sldId="271"/>
            <ac:spMk id="31" creationId="{82EB7BAE-D55C-2A30-5DFC-E76662E9E7B2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7:20.484" v="14"/>
          <ac:spMkLst>
            <pc:docMk/>
            <pc:sldMk cId="4134247260" sldId="271"/>
            <ac:spMk id="33" creationId="{DC03209A-563A-EFB1-3FA8-B304FAFCA9A0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7:20.484" v="14"/>
          <ac:spMkLst>
            <pc:docMk/>
            <pc:sldMk cId="4134247260" sldId="271"/>
            <ac:spMk id="34" creationId="{6329CBCE-21AE-419D-AC1F-8ACF510A6670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7:20.484" v="14"/>
          <ac:spMkLst>
            <pc:docMk/>
            <pc:sldMk cId="4134247260" sldId="271"/>
            <ac:spMk id="35" creationId="{FF2DA012-1414-493D-888F-5D99D0BDA322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8:14.423" v="29"/>
          <ac:spMkLst>
            <pc:docMk/>
            <pc:sldMk cId="4134247260" sldId="271"/>
            <ac:spMk id="36" creationId="{39CB82C2-DF65-4EC1-8280-F201D50F570B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7:24.985" v="16"/>
          <ac:spMkLst>
            <pc:docMk/>
            <pc:sldMk cId="4134247260" sldId="271"/>
            <ac:spMk id="37" creationId="{52ABB703-2B0E-4C3B-B4A2-F3973548E561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7:24.985" v="16"/>
          <ac:spMkLst>
            <pc:docMk/>
            <pc:sldMk cId="4134247260" sldId="271"/>
            <ac:spMk id="38" creationId="{82EB7BAE-D55C-2A30-5DFC-E76662E9E7B2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7:24.985" v="16"/>
          <ac:spMkLst>
            <pc:docMk/>
            <pc:sldMk cId="4134247260" sldId="271"/>
            <ac:spMk id="40" creationId="{02E0DC91-8C28-8FFE-E2E6-FB4B8471E268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7:24.985" v="16"/>
          <ac:spMkLst>
            <pc:docMk/>
            <pc:sldMk cId="4134247260" sldId="271"/>
            <ac:spMk id="41" creationId="{E95DA498-D9A2-4DA9-B9DA-B3776E08CF7E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7:24.985" v="16"/>
          <ac:spMkLst>
            <pc:docMk/>
            <pc:sldMk cId="4134247260" sldId="271"/>
            <ac:spMk id="42" creationId="{82A73093-4B9D-420D-B17E-52293703A1D4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8:14.423" v="29"/>
          <ac:spMkLst>
            <pc:docMk/>
            <pc:sldMk cId="4134247260" sldId="271"/>
            <ac:spMk id="44" creationId="{EB1836F0-F9E0-4D93-9BDD-7EEC6EA05F7B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8:14.423" v="29"/>
          <ac:spMkLst>
            <pc:docMk/>
            <pc:sldMk cId="4134247260" sldId="271"/>
            <ac:spMk id="45" creationId="{6D2F28D1-82F9-40FE-935C-85ECF7660D2D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8:14.423" v="29"/>
          <ac:spMkLst>
            <pc:docMk/>
            <pc:sldMk cId="4134247260" sldId="271"/>
            <ac:spMk id="46" creationId="{4B670E93-2F53-48FC-AB6C-E99E22D17F31}"/>
          </ac:spMkLst>
        </pc:spChg>
        <pc:spChg chg="add del mod">
          <ac:chgData name="Guest User" userId="S::urn:spo:anon#02199a05b4ce5f92a8487346c00f75f18a6d8ed10349c93f2477228fac9f8738::" providerId="AD" clId="Web-{41C8A8ED-6BB3-7B76-558E-E0660F20397C}" dt="2022-06-01T21:39:30.238" v="53"/>
          <ac:spMkLst>
            <pc:docMk/>
            <pc:sldMk cId="4134247260" sldId="271"/>
            <ac:spMk id="47" creationId="{93F00F55-E8F0-18D3-A8DC-5A0D5BB3D709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8:18.205" v="31"/>
          <ac:spMkLst>
            <pc:docMk/>
            <pc:sldMk cId="4134247260" sldId="271"/>
            <ac:spMk id="48" creationId="{990D0034-F768-41E7-85D4-F38C4DE85770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8:18.205" v="31"/>
          <ac:spMkLst>
            <pc:docMk/>
            <pc:sldMk cId="4134247260" sldId="271"/>
            <ac:spMk id="49" creationId="{C4F7E42D-8B5A-4FC8-81CD-9E60171F7FA8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8:18.205" v="31"/>
          <ac:spMkLst>
            <pc:docMk/>
            <pc:sldMk cId="4134247260" sldId="271"/>
            <ac:spMk id="50" creationId="{A153D8E5-20F3-2111-3116-33C374ACC50C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8:18.205" v="31"/>
          <ac:spMkLst>
            <pc:docMk/>
            <pc:sldMk cId="4134247260" sldId="271"/>
            <ac:spMk id="51" creationId="{8C04651D-B9F4-4935-A02D-364153FBDF54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3:46.121" v="107"/>
          <ac:spMkLst>
            <pc:docMk/>
            <pc:sldMk cId="4134247260" sldId="271"/>
            <ac:spMk id="52" creationId="{3558DB37-9FEE-48A2-8578-ED0401573943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8:32.236" v="35"/>
          <ac:spMkLst>
            <pc:docMk/>
            <pc:sldMk cId="4134247260" sldId="271"/>
            <ac:spMk id="53" creationId="{4E4490D0-3672-446A-AC12-B4830333BDDD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8:32.236" v="35"/>
          <ac:spMkLst>
            <pc:docMk/>
            <pc:sldMk cId="4134247260" sldId="271"/>
            <ac:spMk id="54" creationId="{39CB82C2-DF65-4EC1-8280-F201D50F570B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8:32.236" v="35"/>
          <ac:spMkLst>
            <pc:docMk/>
            <pc:sldMk cId="4134247260" sldId="271"/>
            <ac:spMk id="56" creationId="{FA4CD5CB-D209-4D70-8CA4-629731C59219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8:32.236" v="35"/>
          <ac:spMkLst>
            <pc:docMk/>
            <pc:sldMk cId="4134247260" sldId="271"/>
            <ac:spMk id="58" creationId="{B4C27B90-DF2B-4D00-BA07-18ED774CD2F1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38:32.236" v="35"/>
          <ac:spMkLst>
            <pc:docMk/>
            <pc:sldMk cId="4134247260" sldId="271"/>
            <ac:spMk id="59" creationId="{593ACC25-C262-417A-8AA9-0641C772BDB6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3:46.121" v="107"/>
          <ac:spMkLst>
            <pc:docMk/>
            <pc:sldMk cId="4134247260" sldId="271"/>
            <ac:spMk id="60" creationId="{5F7FCCA6-00E2-4F74-A105-0D769872F243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3:46.121" v="107"/>
          <ac:spMkLst>
            <pc:docMk/>
            <pc:sldMk cId="4134247260" sldId="271"/>
            <ac:spMk id="61" creationId="{5E1ED12F-9F06-4B37-87B7-F98F52937F86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3:46.121" v="107"/>
          <ac:spMkLst>
            <pc:docMk/>
            <pc:sldMk cId="4134247260" sldId="271"/>
            <ac:spMk id="67" creationId="{EA33250A-0B60-8A14-AA48-166F6A08F203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3:58.137" v="109"/>
          <ac:spMkLst>
            <pc:docMk/>
            <pc:sldMk cId="4134247260" sldId="271"/>
            <ac:spMk id="70" creationId="{44CC594A-A820-450F-B363-C19201FCFEC6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3:58.137" v="109"/>
          <ac:spMkLst>
            <pc:docMk/>
            <pc:sldMk cId="4134247260" sldId="271"/>
            <ac:spMk id="72" creationId="{59FAB3DA-E9ED-4574-ABCC-378BC0FF1BBC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3:58.137" v="109"/>
          <ac:spMkLst>
            <pc:docMk/>
            <pc:sldMk cId="4134247260" sldId="271"/>
            <ac:spMk id="74" creationId="{53B8D6B0-55D6-48DC-86D8-FD95D5F118AB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3:58.137" v="109"/>
          <ac:spMkLst>
            <pc:docMk/>
            <pc:sldMk cId="4134247260" sldId="271"/>
            <ac:spMk id="79" creationId="{990D0034-F768-41E7-85D4-F38C4DE85770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3:58.137" v="109"/>
          <ac:spMkLst>
            <pc:docMk/>
            <pc:sldMk cId="4134247260" sldId="271"/>
            <ac:spMk id="81" creationId="{C4F7E42D-8B5A-4FC8-81CD-9E60171F7FA8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3:58.137" v="109"/>
          <ac:spMkLst>
            <pc:docMk/>
            <pc:sldMk cId="4134247260" sldId="271"/>
            <ac:spMk id="83" creationId="{8C04651D-B9F4-4935-A02D-364153FBDF54}"/>
          </ac:spMkLst>
        </pc:spChg>
        <pc:picChg chg="add del mod ord">
          <ac:chgData name="Guest User" userId="S::urn:spo:anon#02199a05b4ce5f92a8487346c00f75f18a6d8ed10349c93f2477228fac9f8738::" providerId="AD" clId="Web-{41C8A8ED-6BB3-7B76-558E-E0660F20397C}" dt="2022-06-01T21:39:07.019" v="47"/>
          <ac:picMkLst>
            <pc:docMk/>
            <pc:sldMk cId="4134247260" sldId="271"/>
            <ac:picMk id="4" creationId="{D553AE50-E884-E676-465A-5AE6E14229FA}"/>
          </ac:picMkLst>
        </pc:picChg>
        <pc:picChg chg="add del mod ord">
          <ac:chgData name="Guest User" userId="S::urn:spo:anon#02199a05b4ce5f92a8487346c00f75f18a6d8ed10349c93f2477228fac9f8738::" providerId="AD" clId="Web-{41C8A8ED-6BB3-7B76-558E-E0660F20397C}" dt="2022-06-01T21:39:25.003" v="52"/>
          <ac:picMkLst>
            <pc:docMk/>
            <pc:sldMk cId="4134247260" sldId="271"/>
            <ac:picMk id="62" creationId="{1891B107-EA37-1AE0-D7CF-68450AF29DDB}"/>
          </ac:picMkLst>
        </pc:picChg>
        <pc:picChg chg="add mod ord">
          <ac:chgData name="Guest User" userId="S::urn:spo:anon#02199a05b4ce5f92a8487346c00f75f18a6d8ed10349c93f2477228fac9f8738::" providerId="AD" clId="Web-{41C8A8ED-6BB3-7B76-558E-E0660F20397C}" dt="2022-06-01T21:44:12.934" v="111" actId="14100"/>
          <ac:picMkLst>
            <pc:docMk/>
            <pc:sldMk cId="4134247260" sldId="271"/>
            <ac:picMk id="63" creationId="{A8BE5901-7958-1E18-CC14-FD83979AA1F4}"/>
          </ac:picMkLst>
        </pc:picChg>
        <pc:cxnChg chg="add del">
          <ac:chgData name="Guest User" userId="S::urn:spo:anon#02199a05b4ce5f92a8487346c00f75f18a6d8ed10349c93f2477228fac9f8738::" providerId="AD" clId="Web-{41C8A8ED-6BB3-7B76-558E-E0660F20397C}" dt="2022-06-01T21:38:34.815" v="42"/>
          <ac:cxnSpMkLst>
            <pc:docMk/>
            <pc:sldMk cId="4134247260" sldId="271"/>
            <ac:cxnSpMk id="7" creationId="{5A0A5CF6-407C-4691-8122-49DF69D0020D}"/>
          </ac:cxnSpMkLst>
        </pc:cxnChg>
        <pc:cxnChg chg="add del">
          <ac:chgData name="Guest User" userId="S::urn:spo:anon#02199a05b4ce5f92a8487346c00f75f18a6d8ed10349c93f2477228fac9f8738::" providerId="AD" clId="Web-{41C8A8ED-6BB3-7B76-558E-E0660F20397C}" dt="2022-06-01T21:38:12.017" v="27"/>
          <ac:cxnSpMkLst>
            <pc:docMk/>
            <pc:sldMk cId="4134247260" sldId="271"/>
            <ac:cxnSpMk id="18" creationId="{5A0A5CF6-407C-4691-8122-49DF69D0020D}"/>
          </ac:cxnSpMkLst>
        </pc:cxnChg>
        <pc:cxnChg chg="add del">
          <ac:chgData name="Guest User" userId="S::urn:spo:anon#02199a05b4ce5f92a8487346c00f75f18a6d8ed10349c93f2477228fac9f8738::" providerId="AD" clId="Web-{41C8A8ED-6BB3-7B76-558E-E0660F20397C}" dt="2022-06-01T21:37:00.343" v="10"/>
          <ac:cxnSpMkLst>
            <pc:docMk/>
            <pc:sldMk cId="4134247260" sldId="271"/>
            <ac:cxnSpMk id="19" creationId="{45549E29-E797-4A00-B030-3AB01640CFDC}"/>
          </ac:cxnSpMkLst>
        </pc:cxnChg>
        <pc:cxnChg chg="add del">
          <ac:chgData name="Guest User" userId="S::urn:spo:anon#02199a05b4ce5f92a8487346c00f75f18a6d8ed10349c93f2477228fac9f8738::" providerId="AD" clId="Web-{41C8A8ED-6BB3-7B76-558E-E0660F20397C}" dt="2022-06-01T21:38:14.423" v="29"/>
          <ac:cxnSpMkLst>
            <pc:docMk/>
            <pc:sldMk cId="4134247260" sldId="271"/>
            <ac:cxnSpMk id="23" creationId="{7A49EFD3-A806-4D59-99F1-AA9AFAE4EF71}"/>
          </ac:cxnSpMkLst>
        </pc:cxnChg>
        <pc:cxnChg chg="add del">
          <ac:chgData name="Guest User" userId="S::urn:spo:anon#02199a05b4ce5f92a8487346c00f75f18a6d8ed10349c93f2477228fac9f8738::" providerId="AD" clId="Web-{41C8A8ED-6BB3-7B76-558E-E0660F20397C}" dt="2022-06-01T21:37:20.484" v="14"/>
          <ac:cxnSpMkLst>
            <pc:docMk/>
            <pc:sldMk cId="4134247260" sldId="271"/>
            <ac:cxnSpMk id="32" creationId="{5AB158E9-1B40-4CD6-95F0-95CA11DF7B7A}"/>
          </ac:cxnSpMkLst>
        </pc:cxnChg>
        <pc:cxnChg chg="add del">
          <ac:chgData name="Guest User" userId="S::urn:spo:anon#02199a05b4ce5f92a8487346c00f75f18a6d8ed10349c93f2477228fac9f8738::" providerId="AD" clId="Web-{41C8A8ED-6BB3-7B76-558E-E0660F20397C}" dt="2022-06-01T21:37:24.985" v="16"/>
          <ac:cxnSpMkLst>
            <pc:docMk/>
            <pc:sldMk cId="4134247260" sldId="271"/>
            <ac:cxnSpMk id="39" creationId="{9C21570E-E159-49A6-9891-FA397B7A92D3}"/>
          </ac:cxnSpMkLst>
        </pc:cxnChg>
        <pc:cxnChg chg="add del">
          <ac:chgData name="Guest User" userId="S::urn:spo:anon#02199a05b4ce5f92a8487346c00f75f18a6d8ed10349c93f2477228fac9f8738::" providerId="AD" clId="Web-{41C8A8ED-6BB3-7B76-558E-E0660F20397C}" dt="2022-06-01T21:38:14.423" v="29"/>
          <ac:cxnSpMkLst>
            <pc:docMk/>
            <pc:sldMk cId="4134247260" sldId="271"/>
            <ac:cxnSpMk id="43" creationId="{7E1D4427-852B-4B37-8E76-0E9F1810BA2A}"/>
          </ac:cxnSpMkLst>
        </pc:cxnChg>
        <pc:cxnChg chg="add del">
          <ac:chgData name="Guest User" userId="S::urn:spo:anon#02199a05b4ce5f92a8487346c00f75f18a6d8ed10349c93f2477228fac9f8738::" providerId="AD" clId="Web-{41C8A8ED-6BB3-7B76-558E-E0660F20397C}" dt="2022-06-01T21:38:32.236" v="35"/>
          <ac:cxnSpMkLst>
            <pc:docMk/>
            <pc:sldMk cId="4134247260" sldId="271"/>
            <ac:cxnSpMk id="55" creationId="{7E1D4427-852B-4B37-8E76-0E9F1810BA2A}"/>
          </ac:cxnSpMkLst>
        </pc:cxnChg>
        <pc:cxnChg chg="add del">
          <ac:chgData name="Guest User" userId="S::urn:spo:anon#02199a05b4ce5f92a8487346c00f75f18a6d8ed10349c93f2477228fac9f8738::" providerId="AD" clId="Web-{41C8A8ED-6BB3-7B76-558E-E0660F20397C}" dt="2022-06-01T21:38:32.236" v="35"/>
          <ac:cxnSpMkLst>
            <pc:docMk/>
            <pc:sldMk cId="4134247260" sldId="271"/>
            <ac:cxnSpMk id="57" creationId="{5C6A2BAE-B461-4B55-8E1F-0722ABDD1393}"/>
          </ac:cxnSpMkLst>
        </pc:cxnChg>
      </pc:sldChg>
      <pc:sldChg chg="addSp delSp modSp new mod setBg">
        <pc:chgData name="Guest User" userId="S::urn:spo:anon#02199a05b4ce5f92a8487346c00f75f18a6d8ed10349c93f2477228fac9f8738::" providerId="AD" clId="Web-{41C8A8ED-6BB3-7B76-558E-E0660F20397C}" dt="2022-06-01T21:46:44.938" v="157"/>
        <pc:sldMkLst>
          <pc:docMk/>
          <pc:sldMk cId="3876664470" sldId="272"/>
        </pc:sldMkLst>
        <pc:spChg chg="mod">
          <ac:chgData name="Guest User" userId="S::urn:spo:anon#02199a05b4ce5f92a8487346c00f75f18a6d8ed10349c93f2477228fac9f8738::" providerId="AD" clId="Web-{41C8A8ED-6BB3-7B76-558E-E0660F20397C}" dt="2022-06-01T21:46:44.938" v="157"/>
          <ac:spMkLst>
            <pc:docMk/>
            <pc:sldMk cId="3876664470" sldId="272"/>
            <ac:spMk id="2" creationId="{1D93D0A9-64BC-D798-CF9E-88CEC72D0450}"/>
          </ac:spMkLst>
        </pc:spChg>
        <pc:spChg chg="del">
          <ac:chgData name="Guest User" userId="S::urn:spo:anon#02199a05b4ce5f92a8487346c00f75f18a6d8ed10349c93f2477228fac9f8738::" providerId="AD" clId="Web-{41C8A8ED-6BB3-7B76-558E-E0660F20397C}" dt="2022-06-01T21:46:40.079" v="154"/>
          <ac:spMkLst>
            <pc:docMk/>
            <pc:sldMk cId="3876664470" sldId="272"/>
            <ac:spMk id="3" creationId="{31E2A233-D718-6913-9C8C-49FEF1195FBB}"/>
          </ac:spMkLst>
        </pc:spChg>
        <pc:spChg chg="add">
          <ac:chgData name="Guest User" userId="S::urn:spo:anon#02199a05b4ce5f92a8487346c00f75f18a6d8ed10349c93f2477228fac9f8738::" providerId="AD" clId="Web-{41C8A8ED-6BB3-7B76-558E-E0660F20397C}" dt="2022-06-01T21:46:44.938" v="157"/>
          <ac:spMkLst>
            <pc:docMk/>
            <pc:sldMk cId="3876664470" sldId="272"/>
            <ac:spMk id="10" creationId="{BB2B8762-61F0-4F1B-9364-D633EE9D6AF5}"/>
          </ac:spMkLst>
        </pc:spChg>
        <pc:spChg chg="add">
          <ac:chgData name="Guest User" userId="S::urn:spo:anon#02199a05b4ce5f92a8487346c00f75f18a6d8ed10349c93f2477228fac9f8738::" providerId="AD" clId="Web-{41C8A8ED-6BB3-7B76-558E-E0660F20397C}" dt="2022-06-01T21:46:44.938" v="157"/>
          <ac:spMkLst>
            <pc:docMk/>
            <pc:sldMk cId="3876664470" sldId="272"/>
            <ac:spMk id="12" creationId="{E97675C8-1328-460C-9EBF-6B446B67EAD3}"/>
          </ac:spMkLst>
        </pc:spChg>
        <pc:spChg chg="add">
          <ac:chgData name="Guest User" userId="S::urn:spo:anon#02199a05b4ce5f92a8487346c00f75f18a6d8ed10349c93f2477228fac9f8738::" providerId="AD" clId="Web-{41C8A8ED-6BB3-7B76-558E-E0660F20397C}" dt="2022-06-01T21:46:44.938" v="157"/>
          <ac:spMkLst>
            <pc:docMk/>
            <pc:sldMk cId="3876664470" sldId="272"/>
            <ac:spMk id="16" creationId="{2AD83CFE-1CA3-4832-A4B9-C48CD1347C03}"/>
          </ac:spMkLst>
        </pc:spChg>
        <pc:spChg chg="add">
          <ac:chgData name="Guest User" userId="S::urn:spo:anon#02199a05b4ce5f92a8487346c00f75f18a6d8ed10349c93f2477228fac9f8738::" providerId="AD" clId="Web-{41C8A8ED-6BB3-7B76-558E-E0660F20397C}" dt="2022-06-01T21:46:44.938" v="157"/>
          <ac:spMkLst>
            <pc:docMk/>
            <pc:sldMk cId="3876664470" sldId="272"/>
            <ac:spMk id="18" creationId="{BC98641C-7F74-435D-996F-A4387A3C3C26}"/>
          </ac:spMkLst>
        </pc:spChg>
        <pc:spChg chg="add">
          <ac:chgData name="Guest User" userId="S::urn:spo:anon#02199a05b4ce5f92a8487346c00f75f18a6d8ed10349c93f2477228fac9f8738::" providerId="AD" clId="Web-{41C8A8ED-6BB3-7B76-558E-E0660F20397C}" dt="2022-06-01T21:46:44.938" v="157"/>
          <ac:spMkLst>
            <pc:docMk/>
            <pc:sldMk cId="3876664470" sldId="272"/>
            <ac:spMk id="20" creationId="{F530C0F6-C8DF-4539-B30C-8105DB618C20}"/>
          </ac:spMkLst>
        </pc:spChg>
        <pc:spChg chg="add">
          <ac:chgData name="Guest User" userId="S::urn:spo:anon#02199a05b4ce5f92a8487346c00f75f18a6d8ed10349c93f2477228fac9f8738::" providerId="AD" clId="Web-{41C8A8ED-6BB3-7B76-558E-E0660F20397C}" dt="2022-06-01T21:46:44.938" v="157"/>
          <ac:spMkLst>
            <pc:docMk/>
            <pc:sldMk cId="3876664470" sldId="272"/>
            <ac:spMk id="22" creationId="{BAE51241-AA8B-4B82-9C59-6738DB85674C}"/>
          </ac:spMkLst>
        </pc:spChg>
        <pc:picChg chg="add mod ord">
          <ac:chgData name="Guest User" userId="S::urn:spo:anon#02199a05b4ce5f92a8487346c00f75f18a6d8ed10349c93f2477228fac9f8738::" providerId="AD" clId="Web-{41C8A8ED-6BB3-7B76-558E-E0660F20397C}" dt="2022-06-01T21:46:44.938" v="157"/>
          <ac:picMkLst>
            <pc:docMk/>
            <pc:sldMk cId="3876664470" sldId="272"/>
            <ac:picMk id="4" creationId="{A131610A-9683-3260-673D-C522F1308912}"/>
          </ac:picMkLst>
        </pc:picChg>
        <pc:picChg chg="add mod">
          <ac:chgData name="Guest User" userId="S::urn:spo:anon#02199a05b4ce5f92a8487346c00f75f18a6d8ed10349c93f2477228fac9f8738::" providerId="AD" clId="Web-{41C8A8ED-6BB3-7B76-558E-E0660F20397C}" dt="2022-06-01T21:46:44.938" v="157"/>
          <ac:picMkLst>
            <pc:docMk/>
            <pc:sldMk cId="3876664470" sldId="272"/>
            <ac:picMk id="5" creationId="{50D42091-551A-4225-DDA5-301E11233BBC}"/>
          </ac:picMkLst>
        </pc:picChg>
        <pc:cxnChg chg="add">
          <ac:chgData name="Guest User" userId="S::urn:spo:anon#02199a05b4ce5f92a8487346c00f75f18a6d8ed10349c93f2477228fac9f8738::" providerId="AD" clId="Web-{41C8A8ED-6BB3-7B76-558E-E0660F20397C}" dt="2022-06-01T21:46:44.938" v="157"/>
          <ac:cxnSpMkLst>
            <pc:docMk/>
            <pc:sldMk cId="3876664470" sldId="272"/>
            <ac:cxnSpMk id="14" creationId="{514EE78B-AF71-4195-A01B-F1165D9233BF}"/>
          </ac:cxnSpMkLst>
        </pc:cxnChg>
      </pc:sldChg>
      <pc:sldChg chg="addSp delSp modSp new mod setBg">
        <pc:chgData name="Guest User" userId="S::urn:spo:anon#02199a05b4ce5f92a8487346c00f75f18a6d8ed10349c93f2477228fac9f8738::" providerId="AD" clId="Web-{41C8A8ED-6BB3-7B76-558E-E0660F20397C}" dt="2022-06-01T21:49:26.474" v="167"/>
        <pc:sldMkLst>
          <pc:docMk/>
          <pc:sldMk cId="2693342684" sldId="273"/>
        </pc:sldMkLst>
        <pc:spChg chg="mod">
          <ac:chgData name="Guest User" userId="S::urn:spo:anon#02199a05b4ce5f92a8487346c00f75f18a6d8ed10349c93f2477228fac9f8738::" providerId="AD" clId="Web-{41C8A8ED-6BB3-7B76-558E-E0660F20397C}" dt="2022-06-01T21:49:26.474" v="167"/>
          <ac:spMkLst>
            <pc:docMk/>
            <pc:sldMk cId="2693342684" sldId="273"/>
            <ac:spMk id="2" creationId="{D4EC4788-EE50-DF1D-948A-635C6FAD0211}"/>
          </ac:spMkLst>
        </pc:spChg>
        <pc:spChg chg="del">
          <ac:chgData name="Guest User" userId="S::urn:spo:anon#02199a05b4ce5f92a8487346c00f75f18a6d8ed10349c93f2477228fac9f8738::" providerId="AD" clId="Web-{41C8A8ED-6BB3-7B76-558E-E0660F20397C}" dt="2022-06-01T21:44:45.341" v="121"/>
          <ac:spMkLst>
            <pc:docMk/>
            <pc:sldMk cId="2693342684" sldId="273"/>
            <ac:spMk id="3" creationId="{0BA87812-0303-6710-D749-046D4A115605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5:39.374" v="133"/>
          <ac:spMkLst>
            <pc:docMk/>
            <pc:sldMk cId="2693342684" sldId="273"/>
            <ac:spMk id="9" creationId="{4E4490D0-3672-446A-AC12-B4830333BDDD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5:39.374" v="133"/>
          <ac:spMkLst>
            <pc:docMk/>
            <pc:sldMk cId="2693342684" sldId="273"/>
            <ac:spMk id="11" creationId="{39CB82C2-DF65-4EC1-8280-F201D50F570B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5:39.374" v="133"/>
          <ac:spMkLst>
            <pc:docMk/>
            <pc:sldMk cId="2693342684" sldId="273"/>
            <ac:spMk id="15" creationId="{C4AAA502-5435-489E-9538-3A40E6C71461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5:39.374" v="133"/>
          <ac:spMkLst>
            <pc:docMk/>
            <pc:sldMk cId="2693342684" sldId="273"/>
            <ac:spMk id="19" creationId="{DE42378B-2E28-4810-8421-7A473A40E376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5:39.374" v="133"/>
          <ac:spMkLst>
            <pc:docMk/>
            <pc:sldMk cId="2693342684" sldId="273"/>
            <ac:spMk id="21" creationId="{0D91DD17-237F-4811-BC0E-128EB1BD7CFE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5:18.779" v="128"/>
          <ac:spMkLst>
            <pc:docMk/>
            <pc:sldMk cId="2693342684" sldId="273"/>
            <ac:spMk id="23" creationId="{284B70D5-875B-433D-BDBD-1522A85D6C1D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5:18.779" v="128"/>
          <ac:spMkLst>
            <pc:docMk/>
            <pc:sldMk cId="2693342684" sldId="273"/>
            <ac:spMk id="25" creationId="{1475C5B6-98EB-F7FD-7487-78A3C23CEB96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5:08.185" v="126"/>
          <ac:spMkLst>
            <pc:docMk/>
            <pc:sldMk cId="2693342684" sldId="273"/>
            <ac:spMk id="26" creationId="{4E4490D0-3672-446A-AC12-B4830333BDDD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5:18.779" v="128"/>
          <ac:spMkLst>
            <pc:docMk/>
            <pc:sldMk cId="2693342684" sldId="273"/>
            <ac:spMk id="27" creationId="{1E299956-A9E7-4FC1-A0B1-D590CA9730E8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5:08.185" v="126"/>
          <ac:spMkLst>
            <pc:docMk/>
            <pc:sldMk cId="2693342684" sldId="273"/>
            <ac:spMk id="28" creationId="{39CB82C2-DF65-4EC1-8280-F201D50F570B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5:18.779" v="128"/>
          <ac:spMkLst>
            <pc:docMk/>
            <pc:sldMk cId="2693342684" sldId="273"/>
            <ac:spMk id="29" creationId="{17FC539C-B783-4B03-9F9E-D13430F3F64F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5:21.905" v="130"/>
          <ac:spMkLst>
            <pc:docMk/>
            <pc:sldMk cId="2693342684" sldId="273"/>
            <ac:spMk id="31" creationId="{44CC594A-A820-450F-B363-C19201FCFEC6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5:08.185" v="126"/>
          <ac:spMkLst>
            <pc:docMk/>
            <pc:sldMk cId="2693342684" sldId="273"/>
            <ac:spMk id="32" creationId="{C4AAA502-5435-489E-9538-3A40E6C71461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5:21.905" v="130"/>
          <ac:spMkLst>
            <pc:docMk/>
            <pc:sldMk cId="2693342684" sldId="273"/>
            <ac:spMk id="33" creationId="{59FAB3DA-E9ED-4574-ABCC-378BC0FF1BBC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5:21.905" v="130"/>
          <ac:spMkLst>
            <pc:docMk/>
            <pc:sldMk cId="2693342684" sldId="273"/>
            <ac:spMk id="35" creationId="{B3A54B17-38E8-C639-0214-00C9BC582B16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5:08.185" v="126"/>
          <ac:spMkLst>
            <pc:docMk/>
            <pc:sldMk cId="2693342684" sldId="273"/>
            <ac:spMk id="36" creationId="{DE42378B-2E28-4810-8421-7A473A40E376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5:21.905" v="130"/>
          <ac:spMkLst>
            <pc:docMk/>
            <pc:sldMk cId="2693342684" sldId="273"/>
            <ac:spMk id="37" creationId="{53B8D6B0-55D6-48DC-86D8-FD95D5F118AB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5:08.185" v="126"/>
          <ac:spMkLst>
            <pc:docMk/>
            <pc:sldMk cId="2693342684" sldId="273"/>
            <ac:spMk id="38" creationId="{0D91DD17-237F-4811-BC0E-128EB1BD7CFE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5:39.358" v="132"/>
          <ac:spMkLst>
            <pc:docMk/>
            <pc:sldMk cId="2693342684" sldId="273"/>
            <ac:spMk id="39" creationId="{284B70D5-875B-433D-BDBD-1522A85D6C1D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5:39.358" v="132"/>
          <ac:spMkLst>
            <pc:docMk/>
            <pc:sldMk cId="2693342684" sldId="273"/>
            <ac:spMk id="41" creationId="{1475C5B6-98EB-F7FD-7487-78A3C23CEB96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5:39.358" v="132"/>
          <ac:spMkLst>
            <pc:docMk/>
            <pc:sldMk cId="2693342684" sldId="273"/>
            <ac:spMk id="42" creationId="{1E299956-A9E7-4FC1-A0B1-D590CA9730E8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5:39.358" v="132"/>
          <ac:spMkLst>
            <pc:docMk/>
            <pc:sldMk cId="2693342684" sldId="273"/>
            <ac:spMk id="43" creationId="{17FC539C-B783-4B03-9F9E-D13430F3F64F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9:26.474" v="167"/>
          <ac:spMkLst>
            <pc:docMk/>
            <pc:sldMk cId="2693342684" sldId="273"/>
            <ac:spMk id="45" creationId="{4E4490D0-3672-446A-AC12-B4830333BDDD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9:26.474" v="167"/>
          <ac:spMkLst>
            <pc:docMk/>
            <pc:sldMk cId="2693342684" sldId="273"/>
            <ac:spMk id="46" creationId="{39CB82C2-DF65-4EC1-8280-F201D50F570B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9:26.474" v="167"/>
          <ac:spMkLst>
            <pc:docMk/>
            <pc:sldMk cId="2693342684" sldId="273"/>
            <ac:spMk id="48" creationId="{C4AAA502-5435-489E-9538-3A40E6C71461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9:26.474" v="167"/>
          <ac:spMkLst>
            <pc:docMk/>
            <pc:sldMk cId="2693342684" sldId="273"/>
            <ac:spMk id="50" creationId="{DE42378B-2E28-4810-8421-7A473A40E376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9:26.474" v="167"/>
          <ac:spMkLst>
            <pc:docMk/>
            <pc:sldMk cId="2693342684" sldId="273"/>
            <ac:spMk id="51" creationId="{0D91DD17-237F-4811-BC0E-128EB1BD7CFE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9:26.474" v="167"/>
          <ac:spMkLst>
            <pc:docMk/>
            <pc:sldMk cId="2693342684" sldId="273"/>
            <ac:spMk id="55" creationId="{93736447-BF77-A26C-E137-BF341E8FCA90}"/>
          </ac:spMkLst>
        </pc:spChg>
        <pc:picChg chg="add mod ord">
          <ac:chgData name="Guest User" userId="S::urn:spo:anon#02199a05b4ce5f92a8487346c00f75f18a6d8ed10349c93f2477228fac9f8738::" providerId="AD" clId="Web-{41C8A8ED-6BB3-7B76-558E-E0660F20397C}" dt="2022-06-01T21:49:26.474" v="167"/>
          <ac:picMkLst>
            <pc:docMk/>
            <pc:sldMk cId="2693342684" sldId="273"/>
            <ac:picMk id="4" creationId="{FB3F1443-7AF7-0200-F172-1EA5E8351F83}"/>
          </ac:picMkLst>
        </pc:picChg>
        <pc:cxnChg chg="add del">
          <ac:chgData name="Guest User" userId="S::urn:spo:anon#02199a05b4ce5f92a8487346c00f75f18a6d8ed10349c93f2477228fac9f8738::" providerId="AD" clId="Web-{41C8A8ED-6BB3-7B76-558E-E0660F20397C}" dt="2022-06-01T21:45:39.374" v="133"/>
          <ac:cxnSpMkLst>
            <pc:docMk/>
            <pc:sldMk cId="2693342684" sldId="273"/>
            <ac:cxnSpMk id="13" creationId="{7E1D4427-852B-4B37-8E76-0E9F1810BA2A}"/>
          </ac:cxnSpMkLst>
        </pc:cxnChg>
        <pc:cxnChg chg="add del">
          <ac:chgData name="Guest User" userId="S::urn:spo:anon#02199a05b4ce5f92a8487346c00f75f18a6d8ed10349c93f2477228fac9f8738::" providerId="AD" clId="Web-{41C8A8ED-6BB3-7B76-558E-E0660F20397C}" dt="2022-06-01T21:45:39.374" v="133"/>
          <ac:cxnSpMkLst>
            <pc:docMk/>
            <pc:sldMk cId="2693342684" sldId="273"/>
            <ac:cxnSpMk id="17" creationId="{C9AC0290-4702-4519-B0F4-C2A46880997B}"/>
          </ac:cxnSpMkLst>
        </pc:cxnChg>
        <pc:cxnChg chg="add del">
          <ac:chgData name="Guest User" userId="S::urn:spo:anon#02199a05b4ce5f92a8487346c00f75f18a6d8ed10349c93f2477228fac9f8738::" providerId="AD" clId="Web-{41C8A8ED-6BB3-7B76-558E-E0660F20397C}" dt="2022-06-01T21:45:18.779" v="128"/>
          <ac:cxnSpMkLst>
            <pc:docMk/>
            <pc:sldMk cId="2693342684" sldId="273"/>
            <ac:cxnSpMk id="24" creationId="{C947DF4A-614C-4B4C-8B80-E5B9D8E8CFED}"/>
          </ac:cxnSpMkLst>
        </pc:cxnChg>
        <pc:cxnChg chg="add del">
          <ac:chgData name="Guest User" userId="S::urn:spo:anon#02199a05b4ce5f92a8487346c00f75f18a6d8ed10349c93f2477228fac9f8738::" providerId="AD" clId="Web-{41C8A8ED-6BB3-7B76-558E-E0660F20397C}" dt="2022-06-01T21:45:08.185" v="126"/>
          <ac:cxnSpMkLst>
            <pc:docMk/>
            <pc:sldMk cId="2693342684" sldId="273"/>
            <ac:cxnSpMk id="30" creationId="{7E1D4427-852B-4B37-8E76-0E9F1810BA2A}"/>
          </ac:cxnSpMkLst>
        </pc:cxnChg>
        <pc:cxnChg chg="add del">
          <ac:chgData name="Guest User" userId="S::urn:spo:anon#02199a05b4ce5f92a8487346c00f75f18a6d8ed10349c93f2477228fac9f8738::" providerId="AD" clId="Web-{41C8A8ED-6BB3-7B76-558E-E0660F20397C}" dt="2022-06-01T21:45:08.185" v="126"/>
          <ac:cxnSpMkLst>
            <pc:docMk/>
            <pc:sldMk cId="2693342684" sldId="273"/>
            <ac:cxnSpMk id="34" creationId="{C9AC0290-4702-4519-B0F4-C2A46880997B}"/>
          </ac:cxnSpMkLst>
        </pc:cxnChg>
        <pc:cxnChg chg="add del">
          <ac:chgData name="Guest User" userId="S::urn:spo:anon#02199a05b4ce5f92a8487346c00f75f18a6d8ed10349c93f2477228fac9f8738::" providerId="AD" clId="Web-{41C8A8ED-6BB3-7B76-558E-E0660F20397C}" dt="2022-06-01T21:45:39.358" v="132"/>
          <ac:cxnSpMkLst>
            <pc:docMk/>
            <pc:sldMk cId="2693342684" sldId="273"/>
            <ac:cxnSpMk id="40" creationId="{C947DF4A-614C-4B4C-8B80-E5B9D8E8CFED}"/>
          </ac:cxnSpMkLst>
        </pc:cxnChg>
        <pc:cxnChg chg="add del">
          <ac:chgData name="Guest User" userId="S::urn:spo:anon#02199a05b4ce5f92a8487346c00f75f18a6d8ed10349c93f2477228fac9f8738::" providerId="AD" clId="Web-{41C8A8ED-6BB3-7B76-558E-E0660F20397C}" dt="2022-06-01T21:49:26.474" v="167"/>
          <ac:cxnSpMkLst>
            <pc:docMk/>
            <pc:sldMk cId="2693342684" sldId="273"/>
            <ac:cxnSpMk id="47" creationId="{7E1D4427-852B-4B37-8E76-0E9F1810BA2A}"/>
          </ac:cxnSpMkLst>
        </pc:cxnChg>
        <pc:cxnChg chg="add del">
          <ac:chgData name="Guest User" userId="S::urn:spo:anon#02199a05b4ce5f92a8487346c00f75f18a6d8ed10349c93f2477228fac9f8738::" providerId="AD" clId="Web-{41C8A8ED-6BB3-7B76-558E-E0660F20397C}" dt="2022-06-01T21:49:26.474" v="167"/>
          <ac:cxnSpMkLst>
            <pc:docMk/>
            <pc:sldMk cId="2693342684" sldId="273"/>
            <ac:cxnSpMk id="49" creationId="{C9AC0290-4702-4519-B0F4-C2A46880997B}"/>
          </ac:cxnSpMkLst>
        </pc:cxnChg>
      </pc:sldChg>
      <pc:sldChg chg="addSp delSp modSp new mod setBg">
        <pc:chgData name="Guest User" userId="S::urn:spo:anon#02199a05b4ce5f92a8487346c00f75f18a6d8ed10349c93f2477228fac9f8738::" providerId="AD" clId="Web-{41C8A8ED-6BB3-7B76-558E-E0660F20397C}" dt="2022-06-01T21:42:32.056" v="94" actId="20577"/>
        <pc:sldMkLst>
          <pc:docMk/>
          <pc:sldMk cId="3521671789" sldId="274"/>
        </pc:sldMkLst>
        <pc:spChg chg="mod">
          <ac:chgData name="Guest User" userId="S::urn:spo:anon#02199a05b4ce5f92a8487346c00f75f18a6d8ed10349c93f2477228fac9f8738::" providerId="AD" clId="Web-{41C8A8ED-6BB3-7B76-558E-E0660F20397C}" dt="2022-06-01T21:42:32.056" v="94" actId="20577"/>
          <ac:spMkLst>
            <pc:docMk/>
            <pc:sldMk cId="3521671789" sldId="274"/>
            <ac:spMk id="2" creationId="{86B614CF-6853-0C24-2089-73A9A81E60C3}"/>
          </ac:spMkLst>
        </pc:spChg>
        <pc:spChg chg="del mod">
          <ac:chgData name="Guest User" userId="S::urn:spo:anon#02199a05b4ce5f92a8487346c00f75f18a6d8ed10349c93f2477228fac9f8738::" providerId="AD" clId="Web-{41C8A8ED-6BB3-7B76-558E-E0660F20397C}" dt="2022-06-01T21:40:50.912" v="69"/>
          <ac:spMkLst>
            <pc:docMk/>
            <pc:sldMk cId="3521671789" sldId="274"/>
            <ac:spMk id="3" creationId="{25DDB175-A6F9-09DA-79A2-8E7F17DF58A6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1:00.865" v="74"/>
          <ac:spMkLst>
            <pc:docMk/>
            <pc:sldMk cId="3521671789" sldId="274"/>
            <ac:spMk id="5" creationId="{A5C5AF22-A296-D4BA-BDC3-067C8A36CE13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1:00.319" v="73"/>
          <ac:spMkLst>
            <pc:docMk/>
            <pc:sldMk cId="3521671789" sldId="274"/>
            <ac:spMk id="6" creationId="{518938A8-D048-1ADD-7FCD-6E5C5884CC6F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1:14.147" v="77"/>
          <ac:spMkLst>
            <pc:docMk/>
            <pc:sldMk cId="3521671789" sldId="274"/>
            <ac:spMk id="8" creationId="{D32AC320-FC2A-AA9E-5299-0014EAF96BEA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1:14.147" v="77"/>
          <ac:spMkLst>
            <pc:docMk/>
            <pc:sldMk cId="3521671789" sldId="274"/>
            <ac:spMk id="11" creationId="{284B70D5-875B-433D-BDBD-1522A85D6C1D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1:14.147" v="77"/>
          <ac:spMkLst>
            <pc:docMk/>
            <pc:sldMk cId="3521671789" sldId="274"/>
            <ac:spMk id="15" creationId="{1E299956-A9E7-4FC1-A0B1-D590CA9730E8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1:14.147" v="77"/>
          <ac:spMkLst>
            <pc:docMk/>
            <pc:sldMk cId="3521671789" sldId="274"/>
            <ac:spMk id="17" creationId="{17FC539C-B783-4B03-9F9E-D13430F3F64F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1:26.538" v="79"/>
          <ac:spMkLst>
            <pc:docMk/>
            <pc:sldMk cId="3521671789" sldId="274"/>
            <ac:spMk id="19" creationId="{10162E77-11AD-44A7-84EC-40C59EEFBD2E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1:26.538" v="79"/>
          <ac:spMkLst>
            <pc:docMk/>
            <pc:sldMk cId="3521671789" sldId="274"/>
            <ac:spMk id="21" creationId="{40285E04-DC9F-240F-E8DC-293BE3E3DABB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1:26.538" v="79"/>
          <ac:spMkLst>
            <pc:docMk/>
            <pc:sldMk cId="3521671789" sldId="274"/>
            <ac:spMk id="22" creationId="{6329CBCE-21AE-419D-AC1F-8ACF510A6670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1:26.538" v="79"/>
          <ac:spMkLst>
            <pc:docMk/>
            <pc:sldMk cId="3521671789" sldId="274"/>
            <ac:spMk id="23" creationId="{FF2DA012-1414-493D-888F-5D99D0BDA322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2:19.462" v="89"/>
          <ac:spMkLst>
            <pc:docMk/>
            <pc:sldMk cId="3521671789" sldId="274"/>
            <ac:spMk id="25" creationId="{44CC594A-A820-450F-B363-C19201FCFEC6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2:19.462" v="89"/>
          <ac:spMkLst>
            <pc:docMk/>
            <pc:sldMk cId="3521671789" sldId="274"/>
            <ac:spMk id="26" creationId="{59FAB3DA-E9ED-4574-ABCC-378BC0FF1BBC}"/>
          </ac:spMkLst>
        </pc:spChg>
        <pc:spChg chg="add">
          <ac:chgData name="Guest User" userId="S::urn:spo:anon#02199a05b4ce5f92a8487346c00f75f18a6d8ed10349c93f2477228fac9f8738::" providerId="AD" clId="Web-{41C8A8ED-6BB3-7B76-558E-E0660F20397C}" dt="2022-06-01T21:41:26.538" v="80"/>
          <ac:spMkLst>
            <pc:docMk/>
            <pc:sldMk cId="3521671789" sldId="274"/>
            <ac:spMk id="27" creationId="{2E2B0A4D-2686-46B4-3B27-0892BA5D4BF5}"/>
          </ac:spMkLst>
        </pc:spChg>
        <pc:spChg chg="add del">
          <ac:chgData name="Guest User" userId="S::urn:spo:anon#02199a05b4ce5f92a8487346c00f75f18a6d8ed10349c93f2477228fac9f8738::" providerId="AD" clId="Web-{41C8A8ED-6BB3-7B76-558E-E0660F20397C}" dt="2022-06-01T21:42:19.462" v="89"/>
          <ac:spMkLst>
            <pc:docMk/>
            <pc:sldMk cId="3521671789" sldId="274"/>
            <ac:spMk id="28" creationId="{53B8D6B0-55D6-48DC-86D8-FD95D5F118AB}"/>
          </ac:spMkLst>
        </pc:spChg>
        <pc:spChg chg="add">
          <ac:chgData name="Guest User" userId="S::urn:spo:anon#02199a05b4ce5f92a8487346c00f75f18a6d8ed10349c93f2477228fac9f8738::" providerId="AD" clId="Web-{41C8A8ED-6BB3-7B76-558E-E0660F20397C}" dt="2022-06-01T21:42:19.462" v="89"/>
          <ac:spMkLst>
            <pc:docMk/>
            <pc:sldMk cId="3521671789" sldId="274"/>
            <ac:spMk id="33" creationId="{44CC594A-A820-450F-B363-C19201FCFEC6}"/>
          </ac:spMkLst>
        </pc:spChg>
        <pc:spChg chg="add">
          <ac:chgData name="Guest User" userId="S::urn:spo:anon#02199a05b4ce5f92a8487346c00f75f18a6d8ed10349c93f2477228fac9f8738::" providerId="AD" clId="Web-{41C8A8ED-6BB3-7B76-558E-E0660F20397C}" dt="2022-06-01T21:42:19.462" v="89"/>
          <ac:spMkLst>
            <pc:docMk/>
            <pc:sldMk cId="3521671789" sldId="274"/>
            <ac:spMk id="35" creationId="{59FAB3DA-E9ED-4574-ABCC-378BC0FF1BBC}"/>
          </ac:spMkLst>
        </pc:spChg>
        <pc:spChg chg="add">
          <ac:chgData name="Guest User" userId="S::urn:spo:anon#02199a05b4ce5f92a8487346c00f75f18a6d8ed10349c93f2477228fac9f8738::" providerId="AD" clId="Web-{41C8A8ED-6BB3-7B76-558E-E0660F20397C}" dt="2022-06-01T21:42:19.462" v="89"/>
          <ac:spMkLst>
            <pc:docMk/>
            <pc:sldMk cId="3521671789" sldId="274"/>
            <ac:spMk id="37" creationId="{53B8D6B0-55D6-48DC-86D8-FD95D5F118AB}"/>
          </ac:spMkLst>
        </pc:spChg>
        <pc:picChg chg="add mod ord">
          <ac:chgData name="Guest User" userId="S::urn:spo:anon#02199a05b4ce5f92a8487346c00f75f18a6d8ed10349c93f2477228fac9f8738::" providerId="AD" clId="Web-{41C8A8ED-6BB3-7B76-558E-E0660F20397C}" dt="2022-06-01T21:41:26.538" v="80"/>
          <ac:picMkLst>
            <pc:docMk/>
            <pc:sldMk cId="3521671789" sldId="274"/>
            <ac:picMk id="4" creationId="{7BEE8305-D796-EF2D-A6EB-F5E078C9CB5B}"/>
          </ac:picMkLst>
        </pc:picChg>
        <pc:cxnChg chg="add del">
          <ac:chgData name="Guest User" userId="S::urn:spo:anon#02199a05b4ce5f92a8487346c00f75f18a6d8ed10349c93f2477228fac9f8738::" providerId="AD" clId="Web-{41C8A8ED-6BB3-7B76-558E-E0660F20397C}" dt="2022-06-01T21:41:14.147" v="77"/>
          <ac:cxnSpMkLst>
            <pc:docMk/>
            <pc:sldMk cId="3521671789" sldId="274"/>
            <ac:cxnSpMk id="13" creationId="{C947DF4A-614C-4B4C-8B80-E5B9D8E8CFED}"/>
          </ac:cxnSpMkLst>
        </pc:cxnChg>
        <pc:cxnChg chg="add del">
          <ac:chgData name="Guest User" userId="S::urn:spo:anon#02199a05b4ce5f92a8487346c00f75f18a6d8ed10349c93f2477228fac9f8738::" providerId="AD" clId="Web-{41C8A8ED-6BB3-7B76-558E-E0660F20397C}" dt="2022-06-01T21:41:26.538" v="79"/>
          <ac:cxnSpMkLst>
            <pc:docMk/>
            <pc:sldMk cId="3521671789" sldId="274"/>
            <ac:cxnSpMk id="20" creationId="{5AB158E9-1B40-4CD6-95F0-95CA11DF7B7A}"/>
          </ac:cxnSpMkLst>
        </pc:cxnChg>
      </pc:sldChg>
      <pc:sldChg chg="addSp delSp modSp new del">
        <pc:chgData name="Guest User" userId="S::urn:spo:anon#02199a05b4ce5f92a8487346c00f75f18a6d8ed10349c93f2477228fac9f8738::" providerId="AD" clId="Web-{41C8A8ED-6BB3-7B76-558E-E0660F20397C}" dt="2022-06-01T21:50:53.648" v="196"/>
        <pc:sldMkLst>
          <pc:docMk/>
          <pc:sldMk cId="1062770837" sldId="275"/>
        </pc:sldMkLst>
        <pc:spChg chg="mod">
          <ac:chgData name="Guest User" userId="S::urn:spo:anon#02199a05b4ce5f92a8487346c00f75f18a6d8ed10349c93f2477228fac9f8738::" providerId="AD" clId="Web-{41C8A8ED-6BB3-7B76-558E-E0660F20397C}" dt="2022-06-01T21:50:47.976" v="195" actId="20577"/>
          <ac:spMkLst>
            <pc:docMk/>
            <pc:sldMk cId="1062770837" sldId="275"/>
            <ac:spMk id="2" creationId="{4E850D20-013A-0894-6A45-27E944676FD1}"/>
          </ac:spMkLst>
        </pc:spChg>
        <pc:spChg chg="del">
          <ac:chgData name="Guest User" userId="S::urn:spo:anon#02199a05b4ce5f92a8487346c00f75f18a6d8ed10349c93f2477228fac9f8738::" providerId="AD" clId="Web-{41C8A8ED-6BB3-7B76-558E-E0660F20397C}" dt="2022-06-01T21:49:48.474" v="183"/>
          <ac:spMkLst>
            <pc:docMk/>
            <pc:sldMk cId="1062770837" sldId="275"/>
            <ac:spMk id="3" creationId="{A0CD2733-8310-4776-70A2-A6383FD1D36A}"/>
          </ac:spMkLst>
        </pc:spChg>
        <pc:picChg chg="add mod ord">
          <ac:chgData name="Guest User" userId="S::urn:spo:anon#02199a05b4ce5f92a8487346c00f75f18a6d8ed10349c93f2477228fac9f8738::" providerId="AD" clId="Web-{41C8A8ED-6BB3-7B76-558E-E0660F20397C}" dt="2022-06-01T21:50:46.554" v="191" actId="14100"/>
          <ac:picMkLst>
            <pc:docMk/>
            <pc:sldMk cId="1062770837" sldId="275"/>
            <ac:picMk id="4" creationId="{355429E8-68CB-8AD0-032E-E83FA772E095}"/>
          </ac:picMkLst>
        </pc:picChg>
      </pc:sldChg>
      <pc:sldChg chg="new del">
        <pc:chgData name="Guest User" userId="S::urn:spo:anon#02199a05b4ce5f92a8487346c00f75f18a6d8ed10349c93f2477228fac9f8738::" providerId="AD" clId="Web-{41C8A8ED-6BB3-7B76-558E-E0660F20397C}" dt="2022-06-01T21:49:24.739" v="166"/>
        <pc:sldMkLst>
          <pc:docMk/>
          <pc:sldMk cId="1307212234" sldId="275"/>
        </pc:sldMkLst>
      </pc:sldChg>
    </pc:docChg>
  </pc:docChgLst>
  <pc:docChgLst>
    <pc:chgData name="Guest User" userId="S::urn:spo:anon#02199a05b4ce5f92a8487346c00f75f18a6d8ed10349c93f2477228fac9f8738::" providerId="AD" clId="Web-{CDDF3A59-D356-4050-A42C-0E1A29FBC727}"/>
    <pc:docChg chg="modSld">
      <pc:chgData name="Guest User" userId="S::urn:spo:anon#02199a05b4ce5f92a8487346c00f75f18a6d8ed10349c93f2477228fac9f8738::" providerId="AD" clId="Web-{CDDF3A59-D356-4050-A42C-0E1A29FBC727}" dt="2022-05-28T17:19:09.026" v="6" actId="20577"/>
      <pc:docMkLst>
        <pc:docMk/>
      </pc:docMkLst>
      <pc:sldChg chg="modSp">
        <pc:chgData name="Guest User" userId="S::urn:spo:anon#02199a05b4ce5f92a8487346c00f75f18a6d8ed10349c93f2477228fac9f8738::" providerId="AD" clId="Web-{CDDF3A59-D356-4050-A42C-0E1A29FBC727}" dt="2022-05-28T17:19:00.947" v="5" actId="20577"/>
        <pc:sldMkLst>
          <pc:docMk/>
          <pc:sldMk cId="1912948248" sldId="257"/>
        </pc:sldMkLst>
        <pc:spChg chg="mod">
          <ac:chgData name="Guest User" userId="S::urn:spo:anon#02199a05b4ce5f92a8487346c00f75f18a6d8ed10349c93f2477228fac9f8738::" providerId="AD" clId="Web-{CDDF3A59-D356-4050-A42C-0E1A29FBC727}" dt="2022-05-28T17:19:00.947" v="5" actId="20577"/>
          <ac:spMkLst>
            <pc:docMk/>
            <pc:sldMk cId="1912948248" sldId="257"/>
            <ac:spMk id="2" creationId="{149370DB-F24E-1218-F1CF-0D773705F0D3}"/>
          </ac:spMkLst>
        </pc:spChg>
      </pc:sldChg>
      <pc:sldChg chg="modSp">
        <pc:chgData name="Guest User" userId="S::urn:spo:anon#02199a05b4ce5f92a8487346c00f75f18a6d8ed10349c93f2477228fac9f8738::" providerId="AD" clId="Web-{CDDF3A59-D356-4050-A42C-0E1A29FBC727}" dt="2022-05-28T17:19:09.026" v="6" actId="20577"/>
        <pc:sldMkLst>
          <pc:docMk/>
          <pc:sldMk cId="375989981" sldId="258"/>
        </pc:sldMkLst>
        <pc:spChg chg="mod">
          <ac:chgData name="Guest User" userId="S::urn:spo:anon#02199a05b4ce5f92a8487346c00f75f18a6d8ed10349c93f2477228fac9f8738::" providerId="AD" clId="Web-{CDDF3A59-D356-4050-A42C-0E1A29FBC727}" dt="2022-05-28T17:19:09.026" v="6" actId="20577"/>
          <ac:spMkLst>
            <pc:docMk/>
            <pc:sldMk cId="375989981" sldId="258"/>
            <ac:spMk id="3" creationId="{46289817-FD0E-695C-B89F-45A0D6D53FA9}"/>
          </ac:spMkLst>
        </pc:spChg>
      </pc:sldChg>
    </pc:docChg>
  </pc:docChgLst>
  <pc:docChgLst>
    <pc:chgData name="Gość" userId="S::urn:spo:anon#02199a05b4ce5f92a8487346c00f75f18a6d8ed10349c93f2477228fac9f8738::" providerId="AD" clId="Web-{F0C0CA3F-F5D7-6005-E370-FD09865FB884}"/>
    <pc:docChg chg="addSld modSld sldOrd">
      <pc:chgData name="Gość" userId="S::urn:spo:anon#02199a05b4ce5f92a8487346c00f75f18a6d8ed10349c93f2477228fac9f8738::" providerId="AD" clId="Web-{F0C0CA3F-F5D7-6005-E370-FD09865FB884}" dt="2022-06-02T02:54:38.453" v="172" actId="1076"/>
      <pc:docMkLst>
        <pc:docMk/>
      </pc:docMkLst>
      <pc:sldChg chg="addSp delSp modSp">
        <pc:chgData name="Gość" userId="S::urn:spo:anon#02199a05b4ce5f92a8487346c00f75f18a6d8ed10349c93f2477228fac9f8738::" providerId="AD" clId="Web-{F0C0CA3F-F5D7-6005-E370-FD09865FB884}" dt="2022-06-02T02:54:38.453" v="172" actId="1076"/>
        <pc:sldMkLst>
          <pc:docMk/>
          <pc:sldMk cId="2666711216" sldId="275"/>
        </pc:sldMkLst>
        <pc:spChg chg="mod">
          <ac:chgData name="Gość" userId="S::urn:spo:anon#02199a05b4ce5f92a8487346c00f75f18a6d8ed10349c93f2477228fac9f8738::" providerId="AD" clId="Web-{F0C0CA3F-F5D7-6005-E370-FD09865FB884}" dt="2022-06-02T02:52:39.919" v="159" actId="20577"/>
          <ac:spMkLst>
            <pc:docMk/>
            <pc:sldMk cId="2666711216" sldId="275"/>
            <ac:spMk id="2" creationId="{9BB5FBA9-A0AE-C613-9FD3-18D62A992BA3}"/>
          </ac:spMkLst>
        </pc:spChg>
        <pc:spChg chg="del">
          <ac:chgData name="Gość" userId="S::urn:spo:anon#02199a05b4ce5f92a8487346c00f75f18a6d8ed10349c93f2477228fac9f8738::" providerId="AD" clId="Web-{F0C0CA3F-F5D7-6005-E370-FD09865FB884}" dt="2022-06-02T02:53:09.358" v="160"/>
          <ac:spMkLst>
            <pc:docMk/>
            <pc:sldMk cId="2666711216" sldId="275"/>
            <ac:spMk id="4" creationId="{94B48A09-5F95-C9B5-3833-F52F0BA42299}"/>
          </ac:spMkLst>
        </pc:spChg>
        <pc:spChg chg="del">
          <ac:chgData name="Gość" userId="S::urn:spo:anon#02199a05b4ce5f92a8487346c00f75f18a6d8ed10349c93f2477228fac9f8738::" providerId="AD" clId="Web-{F0C0CA3F-F5D7-6005-E370-FD09865FB884}" dt="2022-06-02T02:53:44.687" v="163"/>
          <ac:spMkLst>
            <pc:docMk/>
            <pc:sldMk cId="2666711216" sldId="275"/>
            <ac:spMk id="6" creationId="{00BAC4DB-7ABA-662C-D33D-DD0A01EA8296}"/>
          </ac:spMkLst>
        </pc:spChg>
        <pc:picChg chg="add mod ord">
          <ac:chgData name="Gość" userId="S::urn:spo:anon#02199a05b4ce5f92a8487346c00f75f18a6d8ed10349c93f2477228fac9f8738::" providerId="AD" clId="Web-{F0C0CA3F-F5D7-6005-E370-FD09865FB884}" dt="2022-06-02T02:54:27.297" v="171" actId="1076"/>
          <ac:picMkLst>
            <pc:docMk/>
            <pc:sldMk cId="2666711216" sldId="275"/>
            <ac:picMk id="7" creationId="{7DB03649-B2C4-C2AB-6D4A-12085E6E1C34}"/>
          </ac:picMkLst>
        </pc:picChg>
        <pc:picChg chg="add mod ord">
          <ac:chgData name="Gość" userId="S::urn:spo:anon#02199a05b4ce5f92a8487346c00f75f18a6d8ed10349c93f2477228fac9f8738::" providerId="AD" clId="Web-{F0C0CA3F-F5D7-6005-E370-FD09865FB884}" dt="2022-06-02T02:54:38.453" v="172" actId="1076"/>
          <ac:picMkLst>
            <pc:docMk/>
            <pc:sldMk cId="2666711216" sldId="275"/>
            <ac:picMk id="8" creationId="{810230DF-830E-94BF-05F7-061B110FD739}"/>
          </ac:picMkLst>
        </pc:picChg>
      </pc:sldChg>
      <pc:sldChg chg="addSp delSp modSp">
        <pc:chgData name="Gość" userId="S::urn:spo:anon#02199a05b4ce5f92a8487346c00f75f18a6d8ed10349c93f2477228fac9f8738::" providerId="AD" clId="Web-{F0C0CA3F-F5D7-6005-E370-FD09865FB884}" dt="2022-06-02T02:45:03.299" v="14" actId="1076"/>
        <pc:sldMkLst>
          <pc:docMk/>
          <pc:sldMk cId="3668682786" sldId="276"/>
        </pc:sldMkLst>
        <pc:spChg chg="mod">
          <ac:chgData name="Gość" userId="S::urn:spo:anon#02199a05b4ce5f92a8487346c00f75f18a6d8ed10349c93f2477228fac9f8738::" providerId="AD" clId="Web-{F0C0CA3F-F5D7-6005-E370-FD09865FB884}" dt="2022-06-02T02:44:39.111" v="8" actId="20577"/>
          <ac:spMkLst>
            <pc:docMk/>
            <pc:sldMk cId="3668682786" sldId="276"/>
            <ac:spMk id="2" creationId="{B8498271-0049-2DA9-257C-AF0D17A1857F}"/>
          </ac:spMkLst>
        </pc:spChg>
        <pc:spChg chg="add del mod">
          <ac:chgData name="Gość" userId="S::urn:spo:anon#02199a05b4ce5f92a8487346c00f75f18a6d8ed10349c93f2477228fac9f8738::" providerId="AD" clId="Web-{F0C0CA3F-F5D7-6005-E370-FD09865FB884}" dt="2022-06-02T02:44:55.815" v="12"/>
          <ac:spMkLst>
            <pc:docMk/>
            <pc:sldMk cId="3668682786" sldId="276"/>
            <ac:spMk id="4" creationId="{96ED2EF6-100D-6276-D0C4-74E298C58292}"/>
          </ac:spMkLst>
        </pc:spChg>
        <pc:spChg chg="del mod">
          <ac:chgData name="Gość" userId="S::urn:spo:anon#02199a05b4ce5f92a8487346c00f75f18a6d8ed10349c93f2477228fac9f8738::" providerId="AD" clId="Web-{F0C0CA3F-F5D7-6005-E370-FD09865FB884}" dt="2022-06-02T02:44:42.893" v="10"/>
          <ac:spMkLst>
            <pc:docMk/>
            <pc:sldMk cId="3668682786" sldId="276"/>
            <ac:spMk id="7" creationId="{FE44199A-2BF3-46C7-8EBB-565562D1BFAC}"/>
          </ac:spMkLst>
        </pc:spChg>
        <pc:picChg chg="add mod ord">
          <ac:chgData name="Gość" userId="S::urn:spo:anon#02199a05b4ce5f92a8487346c00f75f18a6d8ed10349c93f2477228fac9f8738::" providerId="AD" clId="Web-{F0C0CA3F-F5D7-6005-E370-FD09865FB884}" dt="2022-06-02T02:45:03.299" v="14" actId="1076"/>
          <ac:picMkLst>
            <pc:docMk/>
            <pc:sldMk cId="3668682786" sldId="276"/>
            <ac:picMk id="5" creationId="{24DD8CB2-19C8-9FC1-C01E-960A719F4C0A}"/>
          </ac:picMkLst>
        </pc:picChg>
        <pc:picChg chg="del">
          <ac:chgData name="Gość" userId="S::urn:spo:anon#02199a05b4ce5f92a8487346c00f75f18a6d8ed10349c93f2477228fac9f8738::" providerId="AD" clId="Web-{F0C0CA3F-F5D7-6005-E370-FD09865FB884}" dt="2022-06-02T02:44:45.768" v="11"/>
          <ac:picMkLst>
            <pc:docMk/>
            <pc:sldMk cId="3668682786" sldId="276"/>
            <ac:picMk id="29" creationId="{6B2838FD-9FD6-9D4F-3C50-63FE8BECACF8}"/>
          </ac:picMkLst>
        </pc:picChg>
      </pc:sldChg>
      <pc:sldChg chg="addSp delSp modSp add replId">
        <pc:chgData name="Gość" userId="S::urn:spo:anon#02199a05b4ce5f92a8487346c00f75f18a6d8ed10349c93f2477228fac9f8738::" providerId="AD" clId="Web-{F0C0CA3F-F5D7-6005-E370-FD09865FB884}" dt="2022-06-02T02:46:40.770" v="36" actId="1076"/>
        <pc:sldMkLst>
          <pc:docMk/>
          <pc:sldMk cId="718244609" sldId="277"/>
        </pc:sldMkLst>
        <pc:spChg chg="mod">
          <ac:chgData name="Gość" userId="S::urn:spo:anon#02199a05b4ce5f92a8487346c00f75f18a6d8ed10349c93f2477228fac9f8738::" providerId="AD" clId="Web-{F0C0CA3F-F5D7-6005-E370-FD09865FB884}" dt="2022-06-02T02:46:20.520" v="29" actId="20577"/>
          <ac:spMkLst>
            <pc:docMk/>
            <pc:sldMk cId="718244609" sldId="277"/>
            <ac:spMk id="2" creationId="{B8498271-0049-2DA9-257C-AF0D17A1857F}"/>
          </ac:spMkLst>
        </pc:spChg>
        <pc:spChg chg="add del mod">
          <ac:chgData name="Gość" userId="S::urn:spo:anon#02199a05b4ce5f92a8487346c00f75f18a6d8ed10349c93f2477228fac9f8738::" providerId="AD" clId="Web-{F0C0CA3F-F5D7-6005-E370-FD09865FB884}" dt="2022-06-02T02:46:24.036" v="31"/>
          <ac:spMkLst>
            <pc:docMk/>
            <pc:sldMk cId="718244609" sldId="277"/>
            <ac:spMk id="4" creationId="{714445B3-4C53-501A-4B1F-AE0BBEF47601}"/>
          </ac:spMkLst>
        </pc:spChg>
        <pc:picChg chg="del">
          <ac:chgData name="Gość" userId="S::urn:spo:anon#02199a05b4ce5f92a8487346c00f75f18a6d8ed10349c93f2477228fac9f8738::" providerId="AD" clId="Web-{F0C0CA3F-F5D7-6005-E370-FD09865FB884}" dt="2022-06-02T02:46:21.442" v="30"/>
          <ac:picMkLst>
            <pc:docMk/>
            <pc:sldMk cId="718244609" sldId="277"/>
            <ac:picMk id="5" creationId="{24DD8CB2-19C8-9FC1-C01E-960A719F4C0A}"/>
          </ac:picMkLst>
        </pc:picChg>
        <pc:picChg chg="add mod ord">
          <ac:chgData name="Gość" userId="S::urn:spo:anon#02199a05b4ce5f92a8487346c00f75f18a6d8ed10349c93f2477228fac9f8738::" providerId="AD" clId="Web-{F0C0CA3F-F5D7-6005-E370-FD09865FB884}" dt="2022-06-02T02:46:40.770" v="36" actId="1076"/>
          <ac:picMkLst>
            <pc:docMk/>
            <pc:sldMk cId="718244609" sldId="277"/>
            <ac:picMk id="6" creationId="{87F064CF-52FE-25C2-0A2A-BF698CF093B5}"/>
          </ac:picMkLst>
        </pc:picChg>
      </pc:sldChg>
      <pc:sldChg chg="addSp delSp modSp add ord replId">
        <pc:chgData name="Gość" userId="S::urn:spo:anon#02199a05b4ce5f92a8487346c00f75f18a6d8ed10349c93f2477228fac9f8738::" providerId="AD" clId="Web-{F0C0CA3F-F5D7-6005-E370-FD09865FB884}" dt="2022-06-02T02:52:17.981" v="157" actId="1076"/>
        <pc:sldMkLst>
          <pc:docMk/>
          <pc:sldMk cId="337348467" sldId="278"/>
        </pc:sldMkLst>
        <pc:spChg chg="mod">
          <ac:chgData name="Gość" userId="S::urn:spo:anon#02199a05b4ce5f92a8487346c00f75f18a6d8ed10349c93f2477228fac9f8738::" providerId="AD" clId="Web-{F0C0CA3F-F5D7-6005-E370-FD09865FB884}" dt="2022-06-02T02:47:18.834" v="41" actId="20577"/>
          <ac:spMkLst>
            <pc:docMk/>
            <pc:sldMk cId="337348467" sldId="278"/>
            <ac:spMk id="2" creationId="{C103284A-2A80-8588-A16A-FD59D279EAA0}"/>
          </ac:spMkLst>
        </pc:spChg>
        <pc:spChg chg="add del mod">
          <ac:chgData name="Gość" userId="S::urn:spo:anon#02199a05b4ce5f92a8487346c00f75f18a6d8ed10349c93f2477228fac9f8738::" providerId="AD" clId="Web-{F0C0CA3F-F5D7-6005-E370-FD09865FB884}" dt="2022-06-02T02:48:52.164" v="55"/>
          <ac:spMkLst>
            <pc:docMk/>
            <pc:sldMk cId="337348467" sldId="278"/>
            <ac:spMk id="4" creationId="{BCE362A5-020B-3AB2-3226-460CEDDD4F67}"/>
          </ac:spMkLst>
        </pc:spChg>
        <pc:spChg chg="add del mod">
          <ac:chgData name="Gość" userId="S::urn:spo:anon#02199a05b4ce5f92a8487346c00f75f18a6d8ed10349c93f2477228fac9f8738::" providerId="AD" clId="Web-{F0C0CA3F-F5D7-6005-E370-FD09865FB884}" dt="2022-06-02T02:49:06.383" v="57"/>
          <ac:spMkLst>
            <pc:docMk/>
            <pc:sldMk cId="337348467" sldId="278"/>
            <ac:spMk id="8" creationId="{AD9B3F1E-DFF0-770B-3B29-9F4D41B37407}"/>
          </ac:spMkLst>
        </pc:spChg>
        <pc:graphicFrameChg chg="add del mod ord modGraphic">
          <ac:chgData name="Gość" userId="S::urn:spo:anon#02199a05b4ce5f92a8487346c00f75f18a6d8ed10349c93f2477228fac9f8738::" providerId="AD" clId="Web-{F0C0CA3F-F5D7-6005-E370-FD09865FB884}" dt="2022-06-02T02:49:01.852" v="56"/>
          <ac:graphicFrameMkLst>
            <pc:docMk/>
            <pc:sldMk cId="337348467" sldId="278"/>
            <ac:graphicFrameMk id="6" creationId="{2D4AF7DE-4C7A-D8D0-332D-127DFB39880B}"/>
          </ac:graphicFrameMkLst>
        </pc:graphicFrameChg>
        <pc:graphicFrameChg chg="add mod ord modGraphic">
          <ac:chgData name="Gość" userId="S::urn:spo:anon#02199a05b4ce5f92a8487346c00f75f18a6d8ed10349c93f2477228fac9f8738::" providerId="AD" clId="Web-{F0C0CA3F-F5D7-6005-E370-FD09865FB884}" dt="2022-06-02T02:52:17.981" v="157" actId="1076"/>
          <ac:graphicFrameMkLst>
            <pc:docMk/>
            <pc:sldMk cId="337348467" sldId="278"/>
            <ac:graphicFrameMk id="9" creationId="{CD919109-F6FD-CC95-8780-AAE54BF66F2E}"/>
          </ac:graphicFrameMkLst>
        </pc:graphicFrameChg>
        <pc:picChg chg="del">
          <ac:chgData name="Gość" userId="S::urn:spo:anon#02199a05b4ce5f92a8487346c00f75f18a6d8ed10349c93f2477228fac9f8738::" providerId="AD" clId="Web-{F0C0CA3F-F5D7-6005-E370-FD09865FB884}" dt="2022-06-02T02:47:23.490" v="42"/>
          <ac:picMkLst>
            <pc:docMk/>
            <pc:sldMk cId="337348467" sldId="278"/>
            <ac:picMk id="5" creationId="{C7AB6BD1-609D-C3E8-C5A6-B978EECB2C75}"/>
          </ac:picMkLst>
        </pc:picChg>
      </pc:sldChg>
    </pc:docChg>
  </pc:docChgLst>
  <pc:docChgLst>
    <pc:chgData name="Guest User" userId="S::urn:spo:anon#02199a05b4ce5f92a8487346c00f75f18a6d8ed10349c93f2477228fac9f8738::" providerId="AD" clId="Web-{94F9E75F-18DE-7A16-D813-9DC2D4B8532D}"/>
    <pc:docChg chg="addSld modSld">
      <pc:chgData name="Guest User" userId="S::urn:spo:anon#02199a05b4ce5f92a8487346c00f75f18a6d8ed10349c93f2477228fac9f8738::" providerId="AD" clId="Web-{94F9E75F-18DE-7A16-D813-9DC2D4B8532D}" dt="2022-05-28T17:19:05.583" v="2" actId="20577"/>
      <pc:docMkLst>
        <pc:docMk/>
      </pc:docMkLst>
      <pc:sldChg chg="modSp new">
        <pc:chgData name="Guest User" userId="S::urn:spo:anon#02199a05b4ce5f92a8487346c00f75f18a6d8ed10349c93f2477228fac9f8738::" providerId="AD" clId="Web-{94F9E75F-18DE-7A16-D813-9DC2D4B8532D}" dt="2022-05-28T17:19:05.583" v="2" actId="20577"/>
        <pc:sldMkLst>
          <pc:docMk/>
          <pc:sldMk cId="375989981" sldId="258"/>
        </pc:sldMkLst>
        <pc:spChg chg="mod">
          <ac:chgData name="Guest User" userId="S::urn:spo:anon#02199a05b4ce5f92a8487346c00f75f18a6d8ed10349c93f2477228fac9f8738::" providerId="AD" clId="Web-{94F9E75F-18DE-7A16-D813-9DC2D4B8532D}" dt="2022-05-28T17:19:05.583" v="2" actId="20577"/>
          <ac:spMkLst>
            <pc:docMk/>
            <pc:sldMk cId="375989981" sldId="258"/>
            <ac:spMk id="2" creationId="{29151C55-E98B-9DDC-239F-6ADB6A1DB0DF}"/>
          </ac:spMkLst>
        </pc:spChg>
      </pc:sldChg>
    </pc:docChg>
  </pc:docChgLst>
  <pc:docChgLst>
    <pc:chgData name="Gość" userId="S::urn:spo:anon#02199a05b4ce5f92a8487346c00f75f18a6d8ed10349c93f2477228fac9f8738::" providerId="AD" clId="Web-{24742C80-00EF-8393-01BB-3B34DC27E729}"/>
    <pc:docChg chg="addSld">
      <pc:chgData name="Gość" userId="S::urn:spo:anon#02199a05b4ce5f92a8487346c00f75f18a6d8ed10349c93f2477228fac9f8738::" providerId="AD" clId="Web-{24742C80-00EF-8393-01BB-3B34DC27E729}" dt="2022-06-01T22:10:47.736" v="1"/>
      <pc:docMkLst>
        <pc:docMk/>
      </pc:docMkLst>
      <pc:sldChg chg="new">
        <pc:chgData name="Gość" userId="S::urn:spo:anon#02199a05b4ce5f92a8487346c00f75f18a6d8ed10349c93f2477228fac9f8738::" providerId="AD" clId="Web-{24742C80-00EF-8393-01BB-3B34DC27E729}" dt="2022-06-01T22:10:43.923" v="0"/>
        <pc:sldMkLst>
          <pc:docMk/>
          <pc:sldMk cId="2666711216" sldId="275"/>
        </pc:sldMkLst>
      </pc:sldChg>
      <pc:sldChg chg="add replId">
        <pc:chgData name="Gość" userId="S::urn:spo:anon#02199a05b4ce5f92a8487346c00f75f18a6d8ed10349c93f2477228fac9f8738::" providerId="AD" clId="Web-{24742C80-00EF-8393-01BB-3B34DC27E729}" dt="2022-06-01T22:10:47.736" v="1"/>
        <pc:sldMkLst>
          <pc:docMk/>
          <pc:sldMk cId="3668682786" sldId="27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F041CC-2682-465B-AF39-57A84FB6FF5A}" type="doc">
      <dgm:prSet loTypeId="urn:microsoft.com/office/officeart/2005/8/layout/defaul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BD0788C-6C58-4832-8B8E-B3C4D215BD0A}">
      <dgm:prSet/>
      <dgm:spPr/>
      <dgm:t>
        <a:bodyPr/>
        <a:lstStyle/>
        <a:p>
          <a:r>
            <a:rPr lang="pl-PL"/>
            <a:t>65 tyś rozegranych gier</a:t>
          </a:r>
          <a:endParaRPr lang="en-US"/>
        </a:p>
      </dgm:t>
    </dgm:pt>
    <dgm:pt modelId="{75524CB8-A64C-4F5E-BFD7-CA8DAEF32216}" type="parTrans" cxnId="{1D6F80A6-4B58-4B62-B26A-8F3D28E0BCC0}">
      <dgm:prSet/>
      <dgm:spPr/>
      <dgm:t>
        <a:bodyPr/>
        <a:lstStyle/>
        <a:p>
          <a:endParaRPr lang="en-US"/>
        </a:p>
      </dgm:t>
    </dgm:pt>
    <dgm:pt modelId="{C92B82E4-3836-448A-839B-0E24A533C554}" type="sibTrans" cxnId="{1D6F80A6-4B58-4B62-B26A-8F3D28E0BCC0}">
      <dgm:prSet/>
      <dgm:spPr/>
      <dgm:t>
        <a:bodyPr/>
        <a:lstStyle/>
        <a:p>
          <a:endParaRPr lang="en-US"/>
        </a:p>
      </dgm:t>
    </dgm:pt>
    <dgm:pt modelId="{CF871F0D-7896-4451-96C8-C525FF94B3AF}">
      <dgm:prSet/>
      <dgm:spPr/>
      <dgm:t>
        <a:bodyPr/>
        <a:lstStyle/>
        <a:p>
          <a:r>
            <a:rPr lang="pl-PL"/>
            <a:t>28 predykatów</a:t>
          </a:r>
          <a:endParaRPr lang="en-US"/>
        </a:p>
      </dgm:t>
    </dgm:pt>
    <dgm:pt modelId="{5A49C53F-E66F-461F-9532-90470E21BDCC}" type="parTrans" cxnId="{549E1997-C865-430F-9BBF-7C8BEE00F387}">
      <dgm:prSet/>
      <dgm:spPr/>
      <dgm:t>
        <a:bodyPr/>
        <a:lstStyle/>
        <a:p>
          <a:endParaRPr lang="en-US"/>
        </a:p>
      </dgm:t>
    </dgm:pt>
    <dgm:pt modelId="{AADEFEE3-C455-41A4-92BE-DF5AA7F8D188}" type="sibTrans" cxnId="{549E1997-C865-430F-9BBF-7C8BEE00F387}">
      <dgm:prSet/>
      <dgm:spPr/>
      <dgm:t>
        <a:bodyPr/>
        <a:lstStyle/>
        <a:p>
          <a:endParaRPr lang="en-US"/>
        </a:p>
      </dgm:t>
    </dgm:pt>
    <dgm:pt modelId="{81EADC1C-BAF8-4B6E-826D-3465DDDA957B}">
      <dgm:prSet/>
      <dgm:spPr/>
      <dgm:t>
        <a:bodyPr/>
        <a:lstStyle/>
        <a:p>
          <a:r>
            <a:rPr lang="pl-PL"/>
            <a:t>Ogólne dane dotyczące rozgrywki</a:t>
          </a:r>
          <a:endParaRPr lang="en-US"/>
        </a:p>
      </dgm:t>
    </dgm:pt>
    <dgm:pt modelId="{EBE8F1DF-AB8D-4DFD-B8DA-F545FFD2CF1E}" type="parTrans" cxnId="{5BB700A0-33EF-4315-9D16-0BB80804CD8C}">
      <dgm:prSet/>
      <dgm:spPr/>
      <dgm:t>
        <a:bodyPr/>
        <a:lstStyle/>
        <a:p>
          <a:endParaRPr lang="en-US"/>
        </a:p>
      </dgm:t>
    </dgm:pt>
    <dgm:pt modelId="{10986211-F5ED-4895-B9EB-B7784710B748}" type="sibTrans" cxnId="{5BB700A0-33EF-4315-9D16-0BB80804CD8C}">
      <dgm:prSet/>
      <dgm:spPr/>
      <dgm:t>
        <a:bodyPr/>
        <a:lstStyle/>
        <a:p>
          <a:endParaRPr lang="en-US"/>
        </a:p>
      </dgm:t>
    </dgm:pt>
    <dgm:pt modelId="{343564F0-98D4-4609-A793-D7568520C60E}">
      <dgm:prSet/>
      <dgm:spPr/>
      <dgm:t>
        <a:bodyPr/>
        <a:lstStyle/>
        <a:p>
          <a:r>
            <a:rPr lang="pl-PL"/>
            <a:t>Dane dotyczące indywidualnych  osiągnięć w analizowanej rozgrywce</a:t>
          </a:r>
          <a:endParaRPr lang="en-US"/>
        </a:p>
      </dgm:t>
    </dgm:pt>
    <dgm:pt modelId="{7E7DD618-7B9A-465F-ABAC-C46C7FF0E542}" type="parTrans" cxnId="{2472AA11-E2E0-4824-8433-3780AAB5FB4F}">
      <dgm:prSet/>
      <dgm:spPr/>
      <dgm:t>
        <a:bodyPr/>
        <a:lstStyle/>
        <a:p>
          <a:endParaRPr lang="en-US"/>
        </a:p>
      </dgm:t>
    </dgm:pt>
    <dgm:pt modelId="{64C6EB27-72D9-4418-A44F-E036C0E72255}" type="sibTrans" cxnId="{2472AA11-E2E0-4824-8433-3780AAB5FB4F}">
      <dgm:prSet/>
      <dgm:spPr/>
      <dgm:t>
        <a:bodyPr/>
        <a:lstStyle/>
        <a:p>
          <a:endParaRPr lang="en-US"/>
        </a:p>
      </dgm:t>
    </dgm:pt>
    <dgm:pt modelId="{84009957-222F-44DA-A06B-A7CDD15A9273}">
      <dgm:prSet/>
      <dgm:spPr/>
      <dgm:t>
        <a:bodyPr/>
        <a:lstStyle/>
        <a:p>
          <a:r>
            <a:rPr lang="pl-PL"/>
            <a:t>Historia rozgrywek gracza </a:t>
          </a:r>
          <a:endParaRPr lang="en-US"/>
        </a:p>
      </dgm:t>
    </dgm:pt>
    <dgm:pt modelId="{70066044-3F89-4C5D-A11A-1422582B32D7}" type="parTrans" cxnId="{685C13D5-6F12-4F4B-9A50-5506E95BE76A}">
      <dgm:prSet/>
      <dgm:spPr/>
      <dgm:t>
        <a:bodyPr/>
        <a:lstStyle/>
        <a:p>
          <a:endParaRPr lang="en-US"/>
        </a:p>
      </dgm:t>
    </dgm:pt>
    <dgm:pt modelId="{FFE73C61-42C2-4627-85A3-94507034BB88}" type="sibTrans" cxnId="{685C13D5-6F12-4F4B-9A50-5506E95BE76A}">
      <dgm:prSet/>
      <dgm:spPr/>
      <dgm:t>
        <a:bodyPr/>
        <a:lstStyle/>
        <a:p>
          <a:endParaRPr lang="en-US"/>
        </a:p>
      </dgm:t>
    </dgm:pt>
    <dgm:pt modelId="{14C9322F-8C6E-4897-9CE7-F0AB151C4625}">
      <dgm:prSet/>
      <dgm:spPr/>
      <dgm:t>
        <a:bodyPr/>
        <a:lstStyle/>
        <a:p>
          <a:r>
            <a:rPr lang="pl-PL"/>
            <a:t>Dane dotyczące ekspolarcji mapy</a:t>
          </a:r>
          <a:endParaRPr lang="en-US"/>
        </a:p>
      </dgm:t>
    </dgm:pt>
    <dgm:pt modelId="{B656B305-1C5B-49B3-94F2-18D14B34B076}" type="parTrans" cxnId="{A2512AC6-FEB2-4E53-9B2A-BC7BD0B379A7}">
      <dgm:prSet/>
      <dgm:spPr/>
      <dgm:t>
        <a:bodyPr/>
        <a:lstStyle/>
        <a:p>
          <a:endParaRPr lang="en-US"/>
        </a:p>
      </dgm:t>
    </dgm:pt>
    <dgm:pt modelId="{5C0BB7F9-0372-4B06-91D2-465B329506AE}" type="sibTrans" cxnId="{A2512AC6-FEB2-4E53-9B2A-BC7BD0B379A7}">
      <dgm:prSet/>
      <dgm:spPr/>
      <dgm:t>
        <a:bodyPr/>
        <a:lstStyle/>
        <a:p>
          <a:endParaRPr lang="en-US"/>
        </a:p>
      </dgm:t>
    </dgm:pt>
    <dgm:pt modelId="{053CBD60-37E4-4088-AE06-DD0B3914D586}" type="pres">
      <dgm:prSet presAssocID="{BEF041CC-2682-465B-AF39-57A84FB6FF5A}" presName="diagram" presStyleCnt="0">
        <dgm:presLayoutVars>
          <dgm:dir/>
          <dgm:resizeHandles val="exact"/>
        </dgm:presLayoutVars>
      </dgm:prSet>
      <dgm:spPr/>
    </dgm:pt>
    <dgm:pt modelId="{23298B29-D5CA-4E6B-838E-5FBF1A64A2DE}" type="pres">
      <dgm:prSet presAssocID="{3BD0788C-6C58-4832-8B8E-B3C4D215BD0A}" presName="node" presStyleLbl="node1" presStyleIdx="0" presStyleCnt="6">
        <dgm:presLayoutVars>
          <dgm:bulletEnabled val="1"/>
        </dgm:presLayoutVars>
      </dgm:prSet>
      <dgm:spPr/>
    </dgm:pt>
    <dgm:pt modelId="{7590DF42-BCA2-4CB8-B89F-279B7C053E20}" type="pres">
      <dgm:prSet presAssocID="{C92B82E4-3836-448A-839B-0E24A533C554}" presName="sibTrans" presStyleCnt="0"/>
      <dgm:spPr/>
    </dgm:pt>
    <dgm:pt modelId="{4DA8ADE6-D3E4-408B-80A7-5DEAE43306A4}" type="pres">
      <dgm:prSet presAssocID="{CF871F0D-7896-4451-96C8-C525FF94B3AF}" presName="node" presStyleLbl="node1" presStyleIdx="1" presStyleCnt="6">
        <dgm:presLayoutVars>
          <dgm:bulletEnabled val="1"/>
        </dgm:presLayoutVars>
      </dgm:prSet>
      <dgm:spPr/>
    </dgm:pt>
    <dgm:pt modelId="{57FDAE6E-3F03-4764-ADFD-CFBB77E22114}" type="pres">
      <dgm:prSet presAssocID="{AADEFEE3-C455-41A4-92BE-DF5AA7F8D188}" presName="sibTrans" presStyleCnt="0"/>
      <dgm:spPr/>
    </dgm:pt>
    <dgm:pt modelId="{809940D0-1D8C-4E84-A8CB-5E0DB7030DA6}" type="pres">
      <dgm:prSet presAssocID="{81EADC1C-BAF8-4B6E-826D-3465DDDA957B}" presName="node" presStyleLbl="node1" presStyleIdx="2" presStyleCnt="6">
        <dgm:presLayoutVars>
          <dgm:bulletEnabled val="1"/>
        </dgm:presLayoutVars>
      </dgm:prSet>
      <dgm:spPr/>
    </dgm:pt>
    <dgm:pt modelId="{5F4EAF62-0C28-4563-8B46-A5DB0874D1DB}" type="pres">
      <dgm:prSet presAssocID="{10986211-F5ED-4895-B9EB-B7784710B748}" presName="sibTrans" presStyleCnt="0"/>
      <dgm:spPr/>
    </dgm:pt>
    <dgm:pt modelId="{F43A36D7-751C-4EFD-8A8D-D30E8CD7FC52}" type="pres">
      <dgm:prSet presAssocID="{343564F0-98D4-4609-A793-D7568520C60E}" presName="node" presStyleLbl="node1" presStyleIdx="3" presStyleCnt="6">
        <dgm:presLayoutVars>
          <dgm:bulletEnabled val="1"/>
        </dgm:presLayoutVars>
      </dgm:prSet>
      <dgm:spPr/>
    </dgm:pt>
    <dgm:pt modelId="{EE697C30-C8C1-4F59-AB1F-BC11237AD579}" type="pres">
      <dgm:prSet presAssocID="{64C6EB27-72D9-4418-A44F-E036C0E72255}" presName="sibTrans" presStyleCnt="0"/>
      <dgm:spPr/>
    </dgm:pt>
    <dgm:pt modelId="{D7B3D19B-6476-44DA-A074-A640833D030E}" type="pres">
      <dgm:prSet presAssocID="{84009957-222F-44DA-A06B-A7CDD15A9273}" presName="node" presStyleLbl="node1" presStyleIdx="4" presStyleCnt="6">
        <dgm:presLayoutVars>
          <dgm:bulletEnabled val="1"/>
        </dgm:presLayoutVars>
      </dgm:prSet>
      <dgm:spPr/>
    </dgm:pt>
    <dgm:pt modelId="{3232BEC4-CA51-4B94-8EF1-66ED5E53138B}" type="pres">
      <dgm:prSet presAssocID="{FFE73C61-42C2-4627-85A3-94507034BB88}" presName="sibTrans" presStyleCnt="0"/>
      <dgm:spPr/>
    </dgm:pt>
    <dgm:pt modelId="{C3DFB5C8-CA37-4675-BBF6-B617D4C1B3D0}" type="pres">
      <dgm:prSet presAssocID="{14C9322F-8C6E-4897-9CE7-F0AB151C4625}" presName="node" presStyleLbl="node1" presStyleIdx="5" presStyleCnt="6">
        <dgm:presLayoutVars>
          <dgm:bulletEnabled val="1"/>
        </dgm:presLayoutVars>
      </dgm:prSet>
      <dgm:spPr/>
    </dgm:pt>
  </dgm:ptLst>
  <dgm:cxnLst>
    <dgm:cxn modelId="{2472AA11-E2E0-4824-8433-3780AAB5FB4F}" srcId="{BEF041CC-2682-465B-AF39-57A84FB6FF5A}" destId="{343564F0-98D4-4609-A793-D7568520C60E}" srcOrd="3" destOrd="0" parTransId="{7E7DD618-7B9A-465F-ABAC-C46C7FF0E542}" sibTransId="{64C6EB27-72D9-4418-A44F-E036C0E72255}"/>
    <dgm:cxn modelId="{9250A62E-20B7-4EC4-B38D-F9C32B72E668}" type="presOf" srcId="{343564F0-98D4-4609-A793-D7568520C60E}" destId="{F43A36D7-751C-4EFD-8A8D-D30E8CD7FC52}" srcOrd="0" destOrd="0" presId="urn:microsoft.com/office/officeart/2005/8/layout/default"/>
    <dgm:cxn modelId="{DA9FDF4D-DDF4-480A-9B13-5B1FA5804D9B}" type="presOf" srcId="{81EADC1C-BAF8-4B6E-826D-3465DDDA957B}" destId="{809940D0-1D8C-4E84-A8CB-5E0DB7030DA6}" srcOrd="0" destOrd="0" presId="urn:microsoft.com/office/officeart/2005/8/layout/default"/>
    <dgm:cxn modelId="{EA6F5986-4E57-4607-A9A4-CED698BC26F1}" type="presOf" srcId="{14C9322F-8C6E-4897-9CE7-F0AB151C4625}" destId="{C3DFB5C8-CA37-4675-BBF6-B617D4C1B3D0}" srcOrd="0" destOrd="0" presId="urn:microsoft.com/office/officeart/2005/8/layout/default"/>
    <dgm:cxn modelId="{549E1997-C865-430F-9BBF-7C8BEE00F387}" srcId="{BEF041CC-2682-465B-AF39-57A84FB6FF5A}" destId="{CF871F0D-7896-4451-96C8-C525FF94B3AF}" srcOrd="1" destOrd="0" parTransId="{5A49C53F-E66F-461F-9532-90470E21BDCC}" sibTransId="{AADEFEE3-C455-41A4-92BE-DF5AA7F8D188}"/>
    <dgm:cxn modelId="{8A83E197-283D-47D9-9B6C-7A6494DA5CD0}" type="presOf" srcId="{BEF041CC-2682-465B-AF39-57A84FB6FF5A}" destId="{053CBD60-37E4-4088-AE06-DD0B3914D586}" srcOrd="0" destOrd="0" presId="urn:microsoft.com/office/officeart/2005/8/layout/default"/>
    <dgm:cxn modelId="{5BB700A0-33EF-4315-9D16-0BB80804CD8C}" srcId="{BEF041CC-2682-465B-AF39-57A84FB6FF5A}" destId="{81EADC1C-BAF8-4B6E-826D-3465DDDA957B}" srcOrd="2" destOrd="0" parTransId="{EBE8F1DF-AB8D-4DFD-B8DA-F545FFD2CF1E}" sibTransId="{10986211-F5ED-4895-B9EB-B7784710B748}"/>
    <dgm:cxn modelId="{1D6F80A6-4B58-4B62-B26A-8F3D28E0BCC0}" srcId="{BEF041CC-2682-465B-AF39-57A84FB6FF5A}" destId="{3BD0788C-6C58-4832-8B8E-B3C4D215BD0A}" srcOrd="0" destOrd="0" parTransId="{75524CB8-A64C-4F5E-BFD7-CA8DAEF32216}" sibTransId="{C92B82E4-3836-448A-839B-0E24A533C554}"/>
    <dgm:cxn modelId="{0C6342A9-1D73-42CA-BDA9-7C0E51C677D8}" type="presOf" srcId="{CF871F0D-7896-4451-96C8-C525FF94B3AF}" destId="{4DA8ADE6-D3E4-408B-80A7-5DEAE43306A4}" srcOrd="0" destOrd="0" presId="urn:microsoft.com/office/officeart/2005/8/layout/default"/>
    <dgm:cxn modelId="{DEB084B2-28A2-45B7-B116-FE23921677F1}" type="presOf" srcId="{3BD0788C-6C58-4832-8B8E-B3C4D215BD0A}" destId="{23298B29-D5CA-4E6B-838E-5FBF1A64A2DE}" srcOrd="0" destOrd="0" presId="urn:microsoft.com/office/officeart/2005/8/layout/default"/>
    <dgm:cxn modelId="{A2512AC6-FEB2-4E53-9B2A-BC7BD0B379A7}" srcId="{BEF041CC-2682-465B-AF39-57A84FB6FF5A}" destId="{14C9322F-8C6E-4897-9CE7-F0AB151C4625}" srcOrd="5" destOrd="0" parTransId="{B656B305-1C5B-49B3-94F2-18D14B34B076}" sibTransId="{5C0BB7F9-0372-4B06-91D2-465B329506AE}"/>
    <dgm:cxn modelId="{685C13D5-6F12-4F4B-9A50-5506E95BE76A}" srcId="{BEF041CC-2682-465B-AF39-57A84FB6FF5A}" destId="{84009957-222F-44DA-A06B-A7CDD15A9273}" srcOrd="4" destOrd="0" parTransId="{70066044-3F89-4C5D-A11A-1422582B32D7}" sibTransId="{FFE73C61-42C2-4627-85A3-94507034BB88}"/>
    <dgm:cxn modelId="{2EDEF7E0-7E99-48B4-909D-294A3908558E}" type="presOf" srcId="{84009957-222F-44DA-A06B-A7CDD15A9273}" destId="{D7B3D19B-6476-44DA-A074-A640833D030E}" srcOrd="0" destOrd="0" presId="urn:microsoft.com/office/officeart/2005/8/layout/default"/>
    <dgm:cxn modelId="{904BB61A-A435-4DF6-AE24-C0D32EB9DCD8}" type="presParOf" srcId="{053CBD60-37E4-4088-AE06-DD0B3914D586}" destId="{23298B29-D5CA-4E6B-838E-5FBF1A64A2DE}" srcOrd="0" destOrd="0" presId="urn:microsoft.com/office/officeart/2005/8/layout/default"/>
    <dgm:cxn modelId="{3EEE299C-41B1-4627-9EBF-4A36BF2BAEFE}" type="presParOf" srcId="{053CBD60-37E4-4088-AE06-DD0B3914D586}" destId="{7590DF42-BCA2-4CB8-B89F-279B7C053E20}" srcOrd="1" destOrd="0" presId="urn:microsoft.com/office/officeart/2005/8/layout/default"/>
    <dgm:cxn modelId="{200B8815-2B28-4B73-B007-C1ED7FD21E67}" type="presParOf" srcId="{053CBD60-37E4-4088-AE06-DD0B3914D586}" destId="{4DA8ADE6-D3E4-408B-80A7-5DEAE43306A4}" srcOrd="2" destOrd="0" presId="urn:microsoft.com/office/officeart/2005/8/layout/default"/>
    <dgm:cxn modelId="{95EF8FFA-E558-432F-8A4A-CB3F18B04A46}" type="presParOf" srcId="{053CBD60-37E4-4088-AE06-DD0B3914D586}" destId="{57FDAE6E-3F03-4764-ADFD-CFBB77E22114}" srcOrd="3" destOrd="0" presId="urn:microsoft.com/office/officeart/2005/8/layout/default"/>
    <dgm:cxn modelId="{7508D1DA-1DE9-42DF-A15C-50EA630C661A}" type="presParOf" srcId="{053CBD60-37E4-4088-AE06-DD0B3914D586}" destId="{809940D0-1D8C-4E84-A8CB-5E0DB7030DA6}" srcOrd="4" destOrd="0" presId="urn:microsoft.com/office/officeart/2005/8/layout/default"/>
    <dgm:cxn modelId="{81025CC3-BE84-4696-95D5-E3CB603EA597}" type="presParOf" srcId="{053CBD60-37E4-4088-AE06-DD0B3914D586}" destId="{5F4EAF62-0C28-4563-8B46-A5DB0874D1DB}" srcOrd="5" destOrd="0" presId="urn:microsoft.com/office/officeart/2005/8/layout/default"/>
    <dgm:cxn modelId="{DFA73385-5A32-4325-A44A-F95018E13E00}" type="presParOf" srcId="{053CBD60-37E4-4088-AE06-DD0B3914D586}" destId="{F43A36D7-751C-4EFD-8A8D-D30E8CD7FC52}" srcOrd="6" destOrd="0" presId="urn:microsoft.com/office/officeart/2005/8/layout/default"/>
    <dgm:cxn modelId="{2CEDD3B3-C9AC-4BAA-9249-D19C0B5C2229}" type="presParOf" srcId="{053CBD60-37E4-4088-AE06-DD0B3914D586}" destId="{EE697C30-C8C1-4F59-AB1F-BC11237AD579}" srcOrd="7" destOrd="0" presId="urn:microsoft.com/office/officeart/2005/8/layout/default"/>
    <dgm:cxn modelId="{5C4B2217-FFD1-4F2B-A6A6-53311A401495}" type="presParOf" srcId="{053CBD60-37E4-4088-AE06-DD0B3914D586}" destId="{D7B3D19B-6476-44DA-A074-A640833D030E}" srcOrd="8" destOrd="0" presId="urn:microsoft.com/office/officeart/2005/8/layout/default"/>
    <dgm:cxn modelId="{689D13F3-E9A1-43FB-91C1-A362D7A6DD49}" type="presParOf" srcId="{053CBD60-37E4-4088-AE06-DD0B3914D586}" destId="{3232BEC4-CA51-4B94-8EF1-66ED5E53138B}" srcOrd="9" destOrd="0" presId="urn:microsoft.com/office/officeart/2005/8/layout/default"/>
    <dgm:cxn modelId="{CE068EA1-2A6E-48B6-A5D9-AFCD531BD33E}" type="presParOf" srcId="{053CBD60-37E4-4088-AE06-DD0B3914D586}" destId="{C3DFB5C8-CA37-4675-BBF6-B617D4C1B3D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BC34D0-2849-426B-A6F5-FE7417A089A4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90C5F9B-31E9-489D-BA91-8B434EB082CF}">
      <dgm:prSet/>
      <dgm:spPr/>
      <dgm:t>
        <a:bodyPr/>
        <a:lstStyle/>
        <a:p>
          <a:r>
            <a:rPr lang="en-GB"/>
            <a:t>4,437,084 wierszy danych</a:t>
          </a:r>
          <a:endParaRPr lang="en-US"/>
        </a:p>
      </dgm:t>
    </dgm:pt>
    <dgm:pt modelId="{73E8A513-11C8-4F0A-B1B9-F309D0DB9123}" type="parTrans" cxnId="{3F7FC30E-B22B-4068-8E8B-16C31501FE80}">
      <dgm:prSet/>
      <dgm:spPr/>
      <dgm:t>
        <a:bodyPr/>
        <a:lstStyle/>
        <a:p>
          <a:endParaRPr lang="en-US"/>
        </a:p>
      </dgm:t>
    </dgm:pt>
    <dgm:pt modelId="{23F1F7B7-8488-4CF7-ADFD-23625EE9F0DE}" type="sibTrans" cxnId="{3F7FC30E-B22B-4068-8E8B-16C31501FE80}">
      <dgm:prSet/>
      <dgm:spPr/>
      <dgm:t>
        <a:bodyPr/>
        <a:lstStyle/>
        <a:p>
          <a:endParaRPr lang="en-US"/>
        </a:p>
      </dgm:t>
    </dgm:pt>
    <dgm:pt modelId="{33D3C02E-89D0-4F54-BE87-1C8CD49191EE}">
      <dgm:prSet/>
      <dgm:spPr/>
      <dgm:t>
        <a:bodyPr/>
        <a:lstStyle/>
        <a:p>
          <a:r>
            <a:rPr lang="en-GB"/>
            <a:t>Dane z brakującym "winPlacePerc"</a:t>
          </a:r>
          <a:endParaRPr lang="en-US"/>
        </a:p>
      </dgm:t>
    </dgm:pt>
    <dgm:pt modelId="{A9A2FC87-3799-4506-81E8-7DC01FAF4E58}" type="parTrans" cxnId="{73A4EBD5-9F1B-4D96-804C-FC769B653745}">
      <dgm:prSet/>
      <dgm:spPr/>
      <dgm:t>
        <a:bodyPr/>
        <a:lstStyle/>
        <a:p>
          <a:endParaRPr lang="en-US"/>
        </a:p>
      </dgm:t>
    </dgm:pt>
    <dgm:pt modelId="{D622EC32-D1CB-4705-95F6-09C2C12F006D}" type="sibTrans" cxnId="{73A4EBD5-9F1B-4D96-804C-FC769B653745}">
      <dgm:prSet/>
      <dgm:spPr/>
      <dgm:t>
        <a:bodyPr/>
        <a:lstStyle/>
        <a:p>
          <a:endParaRPr lang="en-US"/>
        </a:p>
      </dgm:t>
    </dgm:pt>
    <dgm:pt modelId="{36DA3332-BE4F-47AC-A47E-C15F78A1F4CC}">
      <dgm:prSet/>
      <dgm:spPr/>
      <dgm:t>
        <a:bodyPr/>
        <a:lstStyle/>
        <a:p>
          <a:r>
            <a:rPr lang="en-GB"/>
            <a:t>Gracze nieaktywni (AFKs)</a:t>
          </a:r>
          <a:endParaRPr lang="en-US"/>
        </a:p>
      </dgm:t>
    </dgm:pt>
    <dgm:pt modelId="{9C8D9811-3FFF-4526-A6FC-07A6BE2DA8AF}" type="parTrans" cxnId="{CBD6449F-4E30-4DFC-A4E6-0BC8E3090513}">
      <dgm:prSet/>
      <dgm:spPr/>
      <dgm:t>
        <a:bodyPr/>
        <a:lstStyle/>
        <a:p>
          <a:endParaRPr lang="en-US"/>
        </a:p>
      </dgm:t>
    </dgm:pt>
    <dgm:pt modelId="{46E02B03-E7E1-42C6-99D0-42BA8449DBAC}" type="sibTrans" cxnId="{CBD6449F-4E30-4DFC-A4E6-0BC8E3090513}">
      <dgm:prSet/>
      <dgm:spPr/>
      <dgm:t>
        <a:bodyPr/>
        <a:lstStyle/>
        <a:p>
          <a:endParaRPr lang="en-US"/>
        </a:p>
      </dgm:t>
    </dgm:pt>
    <dgm:pt modelId="{C4BE7823-5795-4BDE-8F70-25DBCB32CD47}">
      <dgm:prSet/>
      <dgm:spPr/>
      <dgm:t>
        <a:bodyPr/>
        <a:lstStyle/>
        <a:p>
          <a:r>
            <a:rPr lang="en-GB" dirty="0" err="1"/>
            <a:t>Wspomaganie</a:t>
          </a:r>
          <a:r>
            <a:rPr lang="en-GB" dirty="0"/>
            <a:t> do </a:t>
          </a:r>
          <a:r>
            <a:rPr lang="en-GB" dirty="0" err="1"/>
            <a:t>prędkości</a:t>
          </a:r>
          <a:r>
            <a:rPr lang="en-GB" dirty="0"/>
            <a:t> </a:t>
          </a:r>
          <a:r>
            <a:rPr lang="en-GB" dirty="0" err="1"/>
            <a:t>poruszania</a:t>
          </a:r>
          <a:r>
            <a:rPr lang="en-GB" dirty="0"/>
            <a:t> (</a:t>
          </a:r>
          <a:r>
            <a:rPr lang="en-GB" dirty="0" err="1"/>
            <a:t>SpeedHack</a:t>
          </a:r>
          <a:r>
            <a:rPr lang="en-GB" dirty="0"/>
            <a:t>)</a:t>
          </a:r>
          <a:endParaRPr lang="en-US" dirty="0"/>
        </a:p>
      </dgm:t>
    </dgm:pt>
    <dgm:pt modelId="{4392A7F7-3B51-4184-9C49-C97264CAEC51}" type="parTrans" cxnId="{03D6155E-3170-4DA4-B99F-E89715457E18}">
      <dgm:prSet/>
      <dgm:spPr/>
      <dgm:t>
        <a:bodyPr/>
        <a:lstStyle/>
        <a:p>
          <a:endParaRPr lang="en-US"/>
        </a:p>
      </dgm:t>
    </dgm:pt>
    <dgm:pt modelId="{CF753BD2-92A6-4189-987E-EAE0E8E94E6B}" type="sibTrans" cxnId="{03D6155E-3170-4DA4-B99F-E89715457E18}">
      <dgm:prSet/>
      <dgm:spPr/>
      <dgm:t>
        <a:bodyPr/>
        <a:lstStyle/>
        <a:p>
          <a:endParaRPr lang="en-US"/>
        </a:p>
      </dgm:t>
    </dgm:pt>
    <dgm:pt modelId="{D3DB3624-6817-4951-879E-DF614F6B2978}">
      <dgm:prSet/>
      <dgm:spPr/>
      <dgm:t>
        <a:bodyPr/>
        <a:lstStyle/>
        <a:p>
          <a:r>
            <a:rPr lang="en-GB" dirty="0" err="1"/>
            <a:t>Gry</a:t>
          </a:r>
          <a:r>
            <a:rPr lang="en-GB" dirty="0"/>
            <a:t> </a:t>
          </a:r>
          <a:r>
            <a:rPr lang="en-GB" dirty="0" err="1"/>
            <a:t>niestandardowe</a:t>
          </a:r>
          <a:r>
            <a:rPr lang="en-GB" dirty="0"/>
            <a:t> </a:t>
          </a:r>
          <a:endParaRPr lang="en-US" dirty="0"/>
        </a:p>
      </dgm:t>
    </dgm:pt>
    <dgm:pt modelId="{F8A684FA-8960-4D73-8673-B499B508F005}" type="sibTrans" cxnId="{EB6CF148-E4A3-4B89-8F36-27DF5C31D9A1}">
      <dgm:prSet/>
      <dgm:spPr/>
      <dgm:t>
        <a:bodyPr/>
        <a:lstStyle/>
        <a:p>
          <a:endParaRPr lang="en-US"/>
        </a:p>
      </dgm:t>
    </dgm:pt>
    <dgm:pt modelId="{B67632CB-B8DF-4A0D-878A-CDDFABFB5FD7}" type="parTrans" cxnId="{EB6CF148-E4A3-4B89-8F36-27DF5C31D9A1}">
      <dgm:prSet/>
      <dgm:spPr/>
      <dgm:t>
        <a:bodyPr/>
        <a:lstStyle/>
        <a:p>
          <a:endParaRPr lang="en-US"/>
        </a:p>
      </dgm:t>
    </dgm:pt>
    <dgm:pt modelId="{49D6050C-270B-4366-9206-53D490CB0CED}" type="pres">
      <dgm:prSet presAssocID="{AEBC34D0-2849-426B-A6F5-FE7417A089A4}" presName="linear" presStyleCnt="0">
        <dgm:presLayoutVars>
          <dgm:animLvl val="lvl"/>
          <dgm:resizeHandles val="exact"/>
        </dgm:presLayoutVars>
      </dgm:prSet>
      <dgm:spPr/>
    </dgm:pt>
    <dgm:pt modelId="{67AD0F77-ACCF-451B-B181-3D05EEEA9E79}" type="pres">
      <dgm:prSet presAssocID="{090C5F9B-31E9-489D-BA91-8B434EB082C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0DA160D-20A7-4921-9281-EB8AB386F254}" type="pres">
      <dgm:prSet presAssocID="{23F1F7B7-8488-4CF7-ADFD-23625EE9F0DE}" presName="spacer" presStyleCnt="0"/>
      <dgm:spPr/>
    </dgm:pt>
    <dgm:pt modelId="{2670B663-8B46-4435-8C73-FE3DB42FC575}" type="pres">
      <dgm:prSet presAssocID="{33D3C02E-89D0-4F54-BE87-1C8CD49191E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7977E21-410C-48C2-8E03-BC333EABDE01}" type="pres">
      <dgm:prSet presAssocID="{D622EC32-D1CB-4705-95F6-09C2C12F006D}" presName="spacer" presStyleCnt="0"/>
      <dgm:spPr/>
    </dgm:pt>
    <dgm:pt modelId="{B7DE03B5-47B1-4E59-B52A-1DEB61596CB3}" type="pres">
      <dgm:prSet presAssocID="{D3DB3624-6817-4951-879E-DF614F6B297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B0C62A9-AEB3-4BB7-8823-92A465D4A611}" type="pres">
      <dgm:prSet presAssocID="{F8A684FA-8960-4D73-8673-B499B508F005}" presName="spacer" presStyleCnt="0"/>
      <dgm:spPr/>
    </dgm:pt>
    <dgm:pt modelId="{3ADC31AC-723C-4704-8F83-7D6B156652E0}" type="pres">
      <dgm:prSet presAssocID="{36DA3332-BE4F-47AC-A47E-C15F78A1F4C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17C2CD6-EBB0-42F8-A7A6-69D6A0D3811A}" type="pres">
      <dgm:prSet presAssocID="{46E02B03-E7E1-42C6-99D0-42BA8449DBAC}" presName="spacer" presStyleCnt="0"/>
      <dgm:spPr/>
    </dgm:pt>
    <dgm:pt modelId="{515475FC-2673-4869-92B8-6BC7318B6500}" type="pres">
      <dgm:prSet presAssocID="{C4BE7823-5795-4BDE-8F70-25DBCB32CD4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F7FC30E-B22B-4068-8E8B-16C31501FE80}" srcId="{AEBC34D0-2849-426B-A6F5-FE7417A089A4}" destId="{090C5F9B-31E9-489D-BA91-8B434EB082CF}" srcOrd="0" destOrd="0" parTransId="{73E8A513-11C8-4F0A-B1B9-F309D0DB9123}" sibTransId="{23F1F7B7-8488-4CF7-ADFD-23625EE9F0DE}"/>
    <dgm:cxn modelId="{03D6155E-3170-4DA4-B99F-E89715457E18}" srcId="{AEBC34D0-2849-426B-A6F5-FE7417A089A4}" destId="{C4BE7823-5795-4BDE-8F70-25DBCB32CD47}" srcOrd="4" destOrd="0" parTransId="{4392A7F7-3B51-4184-9C49-C97264CAEC51}" sibTransId="{CF753BD2-92A6-4189-987E-EAE0E8E94E6B}"/>
    <dgm:cxn modelId="{0395F05F-1C33-4366-B98F-DE955E7D9CF0}" type="presOf" srcId="{D3DB3624-6817-4951-879E-DF614F6B2978}" destId="{B7DE03B5-47B1-4E59-B52A-1DEB61596CB3}" srcOrd="0" destOrd="0" presId="urn:microsoft.com/office/officeart/2005/8/layout/vList2"/>
    <dgm:cxn modelId="{EB6CF148-E4A3-4B89-8F36-27DF5C31D9A1}" srcId="{AEBC34D0-2849-426B-A6F5-FE7417A089A4}" destId="{D3DB3624-6817-4951-879E-DF614F6B2978}" srcOrd="2" destOrd="0" parTransId="{B67632CB-B8DF-4A0D-878A-CDDFABFB5FD7}" sibTransId="{F8A684FA-8960-4D73-8673-B499B508F005}"/>
    <dgm:cxn modelId="{DE337452-ECF9-4654-9E5C-F989A108ECB6}" type="presOf" srcId="{090C5F9B-31E9-489D-BA91-8B434EB082CF}" destId="{67AD0F77-ACCF-451B-B181-3D05EEEA9E79}" srcOrd="0" destOrd="0" presId="urn:microsoft.com/office/officeart/2005/8/layout/vList2"/>
    <dgm:cxn modelId="{F472519D-00B2-4F40-A003-D3C74F955FEC}" type="presOf" srcId="{AEBC34D0-2849-426B-A6F5-FE7417A089A4}" destId="{49D6050C-270B-4366-9206-53D490CB0CED}" srcOrd="0" destOrd="0" presId="urn:microsoft.com/office/officeart/2005/8/layout/vList2"/>
    <dgm:cxn modelId="{CBD6449F-4E30-4DFC-A4E6-0BC8E3090513}" srcId="{AEBC34D0-2849-426B-A6F5-FE7417A089A4}" destId="{36DA3332-BE4F-47AC-A47E-C15F78A1F4CC}" srcOrd="3" destOrd="0" parTransId="{9C8D9811-3FFF-4526-A6FC-07A6BE2DA8AF}" sibTransId="{46E02B03-E7E1-42C6-99D0-42BA8449DBAC}"/>
    <dgm:cxn modelId="{264060BE-700C-4D24-B6C5-C5911A0BA14E}" type="presOf" srcId="{36DA3332-BE4F-47AC-A47E-C15F78A1F4CC}" destId="{3ADC31AC-723C-4704-8F83-7D6B156652E0}" srcOrd="0" destOrd="0" presId="urn:microsoft.com/office/officeart/2005/8/layout/vList2"/>
    <dgm:cxn modelId="{DF299EBF-D279-4C84-873F-B070D114172F}" type="presOf" srcId="{33D3C02E-89D0-4F54-BE87-1C8CD49191EE}" destId="{2670B663-8B46-4435-8C73-FE3DB42FC575}" srcOrd="0" destOrd="0" presId="urn:microsoft.com/office/officeart/2005/8/layout/vList2"/>
    <dgm:cxn modelId="{73A4EBD5-9F1B-4D96-804C-FC769B653745}" srcId="{AEBC34D0-2849-426B-A6F5-FE7417A089A4}" destId="{33D3C02E-89D0-4F54-BE87-1C8CD49191EE}" srcOrd="1" destOrd="0" parTransId="{A9A2FC87-3799-4506-81E8-7DC01FAF4E58}" sibTransId="{D622EC32-D1CB-4705-95F6-09C2C12F006D}"/>
    <dgm:cxn modelId="{2C9BDCF6-9EDA-4FCF-A654-1D3A7D24C4CC}" type="presOf" srcId="{C4BE7823-5795-4BDE-8F70-25DBCB32CD47}" destId="{515475FC-2673-4869-92B8-6BC7318B6500}" srcOrd="0" destOrd="0" presId="urn:microsoft.com/office/officeart/2005/8/layout/vList2"/>
    <dgm:cxn modelId="{3DC1B26C-5556-492F-9838-8147CEA21624}" type="presParOf" srcId="{49D6050C-270B-4366-9206-53D490CB0CED}" destId="{67AD0F77-ACCF-451B-B181-3D05EEEA9E79}" srcOrd="0" destOrd="0" presId="urn:microsoft.com/office/officeart/2005/8/layout/vList2"/>
    <dgm:cxn modelId="{AD21E4B4-4768-4773-93D7-2624105DA2CC}" type="presParOf" srcId="{49D6050C-270B-4366-9206-53D490CB0CED}" destId="{C0DA160D-20A7-4921-9281-EB8AB386F254}" srcOrd="1" destOrd="0" presId="urn:microsoft.com/office/officeart/2005/8/layout/vList2"/>
    <dgm:cxn modelId="{F0B4243C-A4BC-4E7C-BE19-C12DD5801E9D}" type="presParOf" srcId="{49D6050C-270B-4366-9206-53D490CB0CED}" destId="{2670B663-8B46-4435-8C73-FE3DB42FC575}" srcOrd="2" destOrd="0" presId="urn:microsoft.com/office/officeart/2005/8/layout/vList2"/>
    <dgm:cxn modelId="{1709D250-D738-4ED2-B1EA-E7F80D21A8E4}" type="presParOf" srcId="{49D6050C-270B-4366-9206-53D490CB0CED}" destId="{67977E21-410C-48C2-8E03-BC333EABDE01}" srcOrd="3" destOrd="0" presId="urn:microsoft.com/office/officeart/2005/8/layout/vList2"/>
    <dgm:cxn modelId="{7B9F2DFF-B852-4702-A43B-05FEC93D7712}" type="presParOf" srcId="{49D6050C-270B-4366-9206-53D490CB0CED}" destId="{B7DE03B5-47B1-4E59-B52A-1DEB61596CB3}" srcOrd="4" destOrd="0" presId="urn:microsoft.com/office/officeart/2005/8/layout/vList2"/>
    <dgm:cxn modelId="{A84A83BE-5E39-4602-82A5-7A102796347D}" type="presParOf" srcId="{49D6050C-270B-4366-9206-53D490CB0CED}" destId="{1B0C62A9-AEB3-4BB7-8823-92A465D4A611}" srcOrd="5" destOrd="0" presId="urn:microsoft.com/office/officeart/2005/8/layout/vList2"/>
    <dgm:cxn modelId="{5F25B4CC-8ABC-47CE-AB12-9EF2D1FC315E}" type="presParOf" srcId="{49D6050C-270B-4366-9206-53D490CB0CED}" destId="{3ADC31AC-723C-4704-8F83-7D6B156652E0}" srcOrd="6" destOrd="0" presId="urn:microsoft.com/office/officeart/2005/8/layout/vList2"/>
    <dgm:cxn modelId="{F4AF47E0-7BB7-4396-A59F-1FD4C47B6F01}" type="presParOf" srcId="{49D6050C-270B-4366-9206-53D490CB0CED}" destId="{617C2CD6-EBB0-42F8-A7A6-69D6A0D3811A}" srcOrd="7" destOrd="0" presId="urn:microsoft.com/office/officeart/2005/8/layout/vList2"/>
    <dgm:cxn modelId="{7FB7C8DD-DFF7-47DF-9679-4B7F61C7643B}" type="presParOf" srcId="{49D6050C-270B-4366-9206-53D490CB0CED}" destId="{515475FC-2673-4869-92B8-6BC7318B650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ED75D8-3B24-497B-8573-D52037820E1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4E2A42-2A11-4755-94BE-CA345252963C}">
      <dgm:prSet/>
      <dgm:spPr/>
      <dgm:t>
        <a:bodyPr/>
        <a:lstStyle/>
        <a:p>
          <a:r>
            <a:rPr lang="pl-PL"/>
            <a:t>Procent zabójstw w głowę</a:t>
          </a:r>
          <a:endParaRPr lang="en-US"/>
        </a:p>
      </dgm:t>
    </dgm:pt>
    <dgm:pt modelId="{C89FCB7C-43C2-446F-B10E-982E90E125CC}" type="parTrans" cxnId="{F443C608-940E-48D4-964A-21F3B8C277FC}">
      <dgm:prSet/>
      <dgm:spPr/>
      <dgm:t>
        <a:bodyPr/>
        <a:lstStyle/>
        <a:p>
          <a:endParaRPr lang="en-US"/>
        </a:p>
      </dgm:t>
    </dgm:pt>
    <dgm:pt modelId="{319BFEE6-800D-4A92-948B-B3A02B50060E}" type="sibTrans" cxnId="{F443C608-940E-48D4-964A-21F3B8C277FC}">
      <dgm:prSet/>
      <dgm:spPr/>
      <dgm:t>
        <a:bodyPr/>
        <a:lstStyle/>
        <a:p>
          <a:endParaRPr lang="en-US"/>
        </a:p>
      </dgm:t>
    </dgm:pt>
    <dgm:pt modelId="{9D461E90-459F-4AD7-826C-4D855569B16B}">
      <dgm:prSet/>
      <dgm:spPr/>
      <dgm:t>
        <a:bodyPr/>
        <a:lstStyle/>
        <a:p>
          <a:r>
            <a:rPr lang="pl-PL" b="0" i="0"/>
            <a:t>Całkowity przebyty dystans</a:t>
          </a:r>
          <a:endParaRPr lang="en-US"/>
        </a:p>
      </dgm:t>
    </dgm:pt>
    <dgm:pt modelId="{93EE7449-1DEB-487B-977C-6DD80F658388}" type="parTrans" cxnId="{131ECBB3-DD38-42FA-B11F-A1A9B9F7C0A9}">
      <dgm:prSet/>
      <dgm:spPr/>
      <dgm:t>
        <a:bodyPr/>
        <a:lstStyle/>
        <a:p>
          <a:endParaRPr lang="en-US"/>
        </a:p>
      </dgm:t>
    </dgm:pt>
    <dgm:pt modelId="{8EB1F08B-F5AC-475E-BB3B-3481C45D75CF}" type="sibTrans" cxnId="{131ECBB3-DD38-42FA-B11F-A1A9B9F7C0A9}">
      <dgm:prSet/>
      <dgm:spPr/>
      <dgm:t>
        <a:bodyPr/>
        <a:lstStyle/>
        <a:p>
          <a:endParaRPr lang="en-US"/>
        </a:p>
      </dgm:t>
    </dgm:pt>
    <dgm:pt modelId="{5781E22A-AF3A-4E98-8B51-BFA0C0720371}">
      <dgm:prSet/>
      <dgm:spPr/>
      <dgm:t>
        <a:bodyPr/>
        <a:lstStyle/>
        <a:p>
          <a:r>
            <a:rPr lang="pl-PL"/>
            <a:t>Zebrane przedmioty</a:t>
          </a:r>
          <a:endParaRPr lang="en-US"/>
        </a:p>
      </dgm:t>
    </dgm:pt>
    <dgm:pt modelId="{52417A72-0269-4B4F-AE96-F9CAC8AA73FC}" type="parTrans" cxnId="{B9BF061D-8009-415D-837C-A3B1B6D49C45}">
      <dgm:prSet/>
      <dgm:spPr/>
      <dgm:t>
        <a:bodyPr/>
        <a:lstStyle/>
        <a:p>
          <a:endParaRPr lang="en-US"/>
        </a:p>
      </dgm:t>
    </dgm:pt>
    <dgm:pt modelId="{78F79443-DF2A-47A8-ACFF-6A29E2754EC5}" type="sibTrans" cxnId="{B9BF061D-8009-415D-837C-A3B1B6D49C45}">
      <dgm:prSet/>
      <dgm:spPr/>
      <dgm:t>
        <a:bodyPr/>
        <a:lstStyle/>
        <a:p>
          <a:endParaRPr lang="en-US"/>
        </a:p>
      </dgm:t>
    </dgm:pt>
    <dgm:pt modelId="{81C1CC0E-4D1A-4DA1-BBE1-FAFDBE6805C3}">
      <dgm:prSet/>
      <dgm:spPr/>
      <dgm:t>
        <a:bodyPr/>
        <a:lstStyle/>
        <a:p>
          <a:r>
            <a:rPr lang="pl-PL"/>
            <a:t>Stosunek dystansu do zabójstw</a:t>
          </a:r>
          <a:endParaRPr lang="en-US"/>
        </a:p>
      </dgm:t>
    </dgm:pt>
    <dgm:pt modelId="{04258A47-E2BE-48B4-8D5B-590D93F18FEC}" type="parTrans" cxnId="{32C1AAC8-A6B2-4973-AB54-FAD4203B42BC}">
      <dgm:prSet/>
      <dgm:spPr/>
      <dgm:t>
        <a:bodyPr/>
        <a:lstStyle/>
        <a:p>
          <a:endParaRPr lang="en-US"/>
        </a:p>
      </dgm:t>
    </dgm:pt>
    <dgm:pt modelId="{489BB46C-0A89-4C52-8411-2599A26924A1}" type="sibTrans" cxnId="{32C1AAC8-A6B2-4973-AB54-FAD4203B42BC}">
      <dgm:prSet/>
      <dgm:spPr/>
      <dgm:t>
        <a:bodyPr/>
        <a:lstStyle/>
        <a:p>
          <a:endParaRPr lang="en-US"/>
        </a:p>
      </dgm:t>
    </dgm:pt>
    <dgm:pt modelId="{76BE0F69-13FD-41BB-B15E-F452F8BAA9C3}">
      <dgm:prSet/>
      <dgm:spPr/>
      <dgm:t>
        <a:bodyPr/>
        <a:lstStyle/>
        <a:p>
          <a:r>
            <a:rPr lang="pl-PL" b="0" i="0"/>
            <a:t>Normalizacja</a:t>
          </a:r>
          <a:endParaRPr lang="en-US"/>
        </a:p>
      </dgm:t>
    </dgm:pt>
    <dgm:pt modelId="{03ACEBAB-3360-4D30-9D3D-5DD51779E632}" type="parTrans" cxnId="{F1796E79-FD37-406C-83BA-6F312635F0A8}">
      <dgm:prSet/>
      <dgm:spPr/>
      <dgm:t>
        <a:bodyPr/>
        <a:lstStyle/>
        <a:p>
          <a:endParaRPr lang="pl-PL"/>
        </a:p>
      </dgm:t>
    </dgm:pt>
    <dgm:pt modelId="{D3C562A9-3B8A-4391-B791-480BC4E28E6C}" type="sibTrans" cxnId="{F1796E79-FD37-406C-83BA-6F312635F0A8}">
      <dgm:prSet/>
      <dgm:spPr/>
      <dgm:t>
        <a:bodyPr/>
        <a:lstStyle/>
        <a:p>
          <a:endParaRPr lang="pl-PL"/>
        </a:p>
      </dgm:t>
    </dgm:pt>
    <dgm:pt modelId="{ADCDE37F-D236-4CF9-A193-8BBD5F40F936}" type="pres">
      <dgm:prSet presAssocID="{50ED75D8-3B24-497B-8573-D52037820E1B}" presName="linear" presStyleCnt="0">
        <dgm:presLayoutVars>
          <dgm:animLvl val="lvl"/>
          <dgm:resizeHandles val="exact"/>
        </dgm:presLayoutVars>
      </dgm:prSet>
      <dgm:spPr/>
    </dgm:pt>
    <dgm:pt modelId="{6FB8B05D-F444-4577-9072-97E71456BF28}" type="pres">
      <dgm:prSet presAssocID="{874E2A42-2A11-4755-94BE-CA345252963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FF4E17C-82F6-4D2C-8557-D150A2B143FB}" type="pres">
      <dgm:prSet presAssocID="{319BFEE6-800D-4A92-948B-B3A02B50060E}" presName="spacer" presStyleCnt="0"/>
      <dgm:spPr/>
    </dgm:pt>
    <dgm:pt modelId="{D1458E0A-68F4-4ABE-9367-4601EBDB9EA2}" type="pres">
      <dgm:prSet presAssocID="{9D461E90-459F-4AD7-826C-4D855569B16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D8F09F3-B1E7-464C-910C-EC15F650DBCE}" type="pres">
      <dgm:prSet presAssocID="{8EB1F08B-F5AC-475E-BB3B-3481C45D75CF}" presName="spacer" presStyleCnt="0"/>
      <dgm:spPr/>
    </dgm:pt>
    <dgm:pt modelId="{DF340977-3AA7-4D65-A0F9-A65E2CD90272}" type="pres">
      <dgm:prSet presAssocID="{5781E22A-AF3A-4E98-8B51-BFA0C072037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AF03940-253D-4628-B0F5-8BA4A0F731FE}" type="pres">
      <dgm:prSet presAssocID="{78F79443-DF2A-47A8-ACFF-6A29E2754EC5}" presName="spacer" presStyleCnt="0"/>
      <dgm:spPr/>
    </dgm:pt>
    <dgm:pt modelId="{0E293A80-A1E5-404F-879B-8F2D6E5C5870}" type="pres">
      <dgm:prSet presAssocID="{81C1CC0E-4D1A-4DA1-BBE1-FAFDBE6805C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D58C172-86DD-40D9-BA86-B4D666AF8FAC}" type="pres">
      <dgm:prSet presAssocID="{489BB46C-0A89-4C52-8411-2599A26924A1}" presName="spacer" presStyleCnt="0"/>
      <dgm:spPr/>
    </dgm:pt>
    <dgm:pt modelId="{71D8D538-C8C5-4DAA-83D5-68D54C62744C}" type="pres">
      <dgm:prSet presAssocID="{76BE0F69-13FD-41BB-B15E-F452F8BAA9C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443C608-940E-48D4-964A-21F3B8C277FC}" srcId="{50ED75D8-3B24-497B-8573-D52037820E1B}" destId="{874E2A42-2A11-4755-94BE-CA345252963C}" srcOrd="0" destOrd="0" parTransId="{C89FCB7C-43C2-446F-B10E-982E90E125CC}" sibTransId="{319BFEE6-800D-4A92-948B-B3A02B50060E}"/>
    <dgm:cxn modelId="{B9BF061D-8009-415D-837C-A3B1B6D49C45}" srcId="{50ED75D8-3B24-497B-8573-D52037820E1B}" destId="{5781E22A-AF3A-4E98-8B51-BFA0C0720371}" srcOrd="2" destOrd="0" parTransId="{52417A72-0269-4B4F-AE96-F9CAC8AA73FC}" sibTransId="{78F79443-DF2A-47A8-ACFF-6A29E2754EC5}"/>
    <dgm:cxn modelId="{4A594B37-48C7-4D7B-A463-E42E60651833}" type="presOf" srcId="{76BE0F69-13FD-41BB-B15E-F452F8BAA9C3}" destId="{71D8D538-C8C5-4DAA-83D5-68D54C62744C}" srcOrd="0" destOrd="0" presId="urn:microsoft.com/office/officeart/2005/8/layout/vList2"/>
    <dgm:cxn modelId="{4B535D40-7502-46DB-B10B-6EC778C9D4CF}" type="presOf" srcId="{874E2A42-2A11-4755-94BE-CA345252963C}" destId="{6FB8B05D-F444-4577-9072-97E71456BF28}" srcOrd="0" destOrd="0" presId="urn:microsoft.com/office/officeart/2005/8/layout/vList2"/>
    <dgm:cxn modelId="{78CDA158-3FD2-4928-83D9-0FE7AE0E7F58}" type="presOf" srcId="{9D461E90-459F-4AD7-826C-4D855569B16B}" destId="{D1458E0A-68F4-4ABE-9367-4601EBDB9EA2}" srcOrd="0" destOrd="0" presId="urn:microsoft.com/office/officeart/2005/8/layout/vList2"/>
    <dgm:cxn modelId="{F1796E79-FD37-406C-83BA-6F312635F0A8}" srcId="{50ED75D8-3B24-497B-8573-D52037820E1B}" destId="{76BE0F69-13FD-41BB-B15E-F452F8BAA9C3}" srcOrd="4" destOrd="0" parTransId="{03ACEBAB-3360-4D30-9D3D-5DD51779E632}" sibTransId="{D3C562A9-3B8A-4391-B791-480BC4E28E6C}"/>
    <dgm:cxn modelId="{131ECBB3-DD38-42FA-B11F-A1A9B9F7C0A9}" srcId="{50ED75D8-3B24-497B-8573-D52037820E1B}" destId="{9D461E90-459F-4AD7-826C-4D855569B16B}" srcOrd="1" destOrd="0" parTransId="{93EE7449-1DEB-487B-977C-6DD80F658388}" sibTransId="{8EB1F08B-F5AC-475E-BB3B-3481C45D75CF}"/>
    <dgm:cxn modelId="{874ADABD-C5EC-4172-B3DC-469A82D704E1}" type="presOf" srcId="{81C1CC0E-4D1A-4DA1-BBE1-FAFDBE6805C3}" destId="{0E293A80-A1E5-404F-879B-8F2D6E5C5870}" srcOrd="0" destOrd="0" presId="urn:microsoft.com/office/officeart/2005/8/layout/vList2"/>
    <dgm:cxn modelId="{32C1AAC8-A6B2-4973-AB54-FAD4203B42BC}" srcId="{50ED75D8-3B24-497B-8573-D52037820E1B}" destId="{81C1CC0E-4D1A-4DA1-BBE1-FAFDBE6805C3}" srcOrd="3" destOrd="0" parTransId="{04258A47-E2BE-48B4-8D5B-590D93F18FEC}" sibTransId="{489BB46C-0A89-4C52-8411-2599A26924A1}"/>
    <dgm:cxn modelId="{CF7C80ED-CD48-476E-9A82-D364368D76C8}" type="presOf" srcId="{50ED75D8-3B24-497B-8573-D52037820E1B}" destId="{ADCDE37F-D236-4CF9-A193-8BBD5F40F936}" srcOrd="0" destOrd="0" presId="urn:microsoft.com/office/officeart/2005/8/layout/vList2"/>
    <dgm:cxn modelId="{95160EFC-BE87-4686-A389-9BB7998C715D}" type="presOf" srcId="{5781E22A-AF3A-4E98-8B51-BFA0C0720371}" destId="{DF340977-3AA7-4D65-A0F9-A65E2CD90272}" srcOrd="0" destOrd="0" presId="urn:microsoft.com/office/officeart/2005/8/layout/vList2"/>
    <dgm:cxn modelId="{D84A19EE-9C1D-4E02-A39B-C6C48062F711}" type="presParOf" srcId="{ADCDE37F-D236-4CF9-A193-8BBD5F40F936}" destId="{6FB8B05D-F444-4577-9072-97E71456BF28}" srcOrd="0" destOrd="0" presId="urn:microsoft.com/office/officeart/2005/8/layout/vList2"/>
    <dgm:cxn modelId="{0E39FE00-4D97-453F-AD54-EC26E5C2B6A6}" type="presParOf" srcId="{ADCDE37F-D236-4CF9-A193-8BBD5F40F936}" destId="{5FF4E17C-82F6-4D2C-8557-D150A2B143FB}" srcOrd="1" destOrd="0" presId="urn:microsoft.com/office/officeart/2005/8/layout/vList2"/>
    <dgm:cxn modelId="{4E6F30EA-600A-4377-BB7F-CE466688827D}" type="presParOf" srcId="{ADCDE37F-D236-4CF9-A193-8BBD5F40F936}" destId="{D1458E0A-68F4-4ABE-9367-4601EBDB9EA2}" srcOrd="2" destOrd="0" presId="urn:microsoft.com/office/officeart/2005/8/layout/vList2"/>
    <dgm:cxn modelId="{590D9A46-FA7F-4243-A9DE-BA078AF37693}" type="presParOf" srcId="{ADCDE37F-D236-4CF9-A193-8BBD5F40F936}" destId="{CD8F09F3-B1E7-464C-910C-EC15F650DBCE}" srcOrd="3" destOrd="0" presId="urn:microsoft.com/office/officeart/2005/8/layout/vList2"/>
    <dgm:cxn modelId="{76FB6D59-2ECF-44DD-B5F2-1EA4569163EB}" type="presParOf" srcId="{ADCDE37F-D236-4CF9-A193-8BBD5F40F936}" destId="{DF340977-3AA7-4D65-A0F9-A65E2CD90272}" srcOrd="4" destOrd="0" presId="urn:microsoft.com/office/officeart/2005/8/layout/vList2"/>
    <dgm:cxn modelId="{6B394CBA-F220-42AE-A3F7-518833001A93}" type="presParOf" srcId="{ADCDE37F-D236-4CF9-A193-8BBD5F40F936}" destId="{EAF03940-253D-4628-B0F5-8BA4A0F731FE}" srcOrd="5" destOrd="0" presId="urn:microsoft.com/office/officeart/2005/8/layout/vList2"/>
    <dgm:cxn modelId="{D3BE5783-CC8E-4252-BBAF-BA71F02AC195}" type="presParOf" srcId="{ADCDE37F-D236-4CF9-A193-8BBD5F40F936}" destId="{0E293A80-A1E5-404F-879B-8F2D6E5C5870}" srcOrd="6" destOrd="0" presId="urn:microsoft.com/office/officeart/2005/8/layout/vList2"/>
    <dgm:cxn modelId="{2429794A-0DA7-4A7E-8806-502EB714BE47}" type="presParOf" srcId="{ADCDE37F-D236-4CF9-A193-8BBD5F40F936}" destId="{1D58C172-86DD-40D9-BA86-B4D666AF8FAC}" srcOrd="7" destOrd="0" presId="urn:microsoft.com/office/officeart/2005/8/layout/vList2"/>
    <dgm:cxn modelId="{23EE785C-2740-4DF2-954E-7B807D017A34}" type="presParOf" srcId="{ADCDE37F-D236-4CF9-A193-8BBD5F40F936}" destId="{71D8D538-C8C5-4DAA-83D5-68D54C62744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98B29-D5CA-4E6B-838E-5FBF1A64A2DE}">
      <dsp:nvSpPr>
        <dsp:cNvPr id="0" name=""/>
        <dsp:cNvSpPr/>
      </dsp:nvSpPr>
      <dsp:spPr>
        <a:xfrm>
          <a:off x="579" y="454291"/>
          <a:ext cx="2261217" cy="13567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65 tyś rozegranych gier</a:t>
          </a:r>
          <a:endParaRPr lang="en-US" sz="1400" kern="1200"/>
        </a:p>
      </dsp:txBody>
      <dsp:txXfrm>
        <a:off x="579" y="454291"/>
        <a:ext cx="2261217" cy="1356730"/>
      </dsp:txXfrm>
    </dsp:sp>
    <dsp:sp modelId="{4DA8ADE6-D3E4-408B-80A7-5DEAE43306A4}">
      <dsp:nvSpPr>
        <dsp:cNvPr id="0" name=""/>
        <dsp:cNvSpPr/>
      </dsp:nvSpPr>
      <dsp:spPr>
        <a:xfrm>
          <a:off x="2487919" y="454291"/>
          <a:ext cx="2261217" cy="13567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28 predykatów</a:t>
          </a:r>
          <a:endParaRPr lang="en-US" sz="1400" kern="1200"/>
        </a:p>
      </dsp:txBody>
      <dsp:txXfrm>
        <a:off x="2487919" y="454291"/>
        <a:ext cx="2261217" cy="1356730"/>
      </dsp:txXfrm>
    </dsp:sp>
    <dsp:sp modelId="{809940D0-1D8C-4E84-A8CB-5E0DB7030DA6}">
      <dsp:nvSpPr>
        <dsp:cNvPr id="0" name=""/>
        <dsp:cNvSpPr/>
      </dsp:nvSpPr>
      <dsp:spPr>
        <a:xfrm>
          <a:off x="579" y="2037144"/>
          <a:ext cx="2261217" cy="13567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Ogólne dane dotyczące rozgrywki</a:t>
          </a:r>
          <a:endParaRPr lang="en-US" sz="1400" kern="1200"/>
        </a:p>
      </dsp:txBody>
      <dsp:txXfrm>
        <a:off x="579" y="2037144"/>
        <a:ext cx="2261217" cy="1356730"/>
      </dsp:txXfrm>
    </dsp:sp>
    <dsp:sp modelId="{F43A36D7-751C-4EFD-8A8D-D30E8CD7FC52}">
      <dsp:nvSpPr>
        <dsp:cNvPr id="0" name=""/>
        <dsp:cNvSpPr/>
      </dsp:nvSpPr>
      <dsp:spPr>
        <a:xfrm>
          <a:off x="2487919" y="2037144"/>
          <a:ext cx="2261217" cy="13567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Dane dotyczące indywidualnych  osiągnięć w analizowanej rozgrywce</a:t>
          </a:r>
          <a:endParaRPr lang="en-US" sz="1400" kern="1200"/>
        </a:p>
      </dsp:txBody>
      <dsp:txXfrm>
        <a:off x="2487919" y="2037144"/>
        <a:ext cx="2261217" cy="1356730"/>
      </dsp:txXfrm>
    </dsp:sp>
    <dsp:sp modelId="{D7B3D19B-6476-44DA-A074-A640833D030E}">
      <dsp:nvSpPr>
        <dsp:cNvPr id="0" name=""/>
        <dsp:cNvSpPr/>
      </dsp:nvSpPr>
      <dsp:spPr>
        <a:xfrm>
          <a:off x="579" y="3619996"/>
          <a:ext cx="2261217" cy="13567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Historia rozgrywek gracza </a:t>
          </a:r>
          <a:endParaRPr lang="en-US" sz="1400" kern="1200"/>
        </a:p>
      </dsp:txBody>
      <dsp:txXfrm>
        <a:off x="579" y="3619996"/>
        <a:ext cx="2261217" cy="1356730"/>
      </dsp:txXfrm>
    </dsp:sp>
    <dsp:sp modelId="{C3DFB5C8-CA37-4675-BBF6-B617D4C1B3D0}">
      <dsp:nvSpPr>
        <dsp:cNvPr id="0" name=""/>
        <dsp:cNvSpPr/>
      </dsp:nvSpPr>
      <dsp:spPr>
        <a:xfrm>
          <a:off x="2487919" y="3619996"/>
          <a:ext cx="2261217" cy="13567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Dane dotyczące ekspolarcji mapy</a:t>
          </a:r>
          <a:endParaRPr lang="en-US" sz="1400" kern="1200"/>
        </a:p>
      </dsp:txBody>
      <dsp:txXfrm>
        <a:off x="2487919" y="3619996"/>
        <a:ext cx="2261217" cy="13567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D0F77-ACCF-451B-B181-3D05EEEA9E79}">
      <dsp:nvSpPr>
        <dsp:cNvPr id="0" name=""/>
        <dsp:cNvSpPr/>
      </dsp:nvSpPr>
      <dsp:spPr>
        <a:xfrm>
          <a:off x="0" y="80705"/>
          <a:ext cx="4419923" cy="66258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4,437,084 wierszy danych</a:t>
          </a:r>
          <a:endParaRPr lang="en-US" sz="1700" kern="1200"/>
        </a:p>
      </dsp:txBody>
      <dsp:txXfrm>
        <a:off x="32345" y="113050"/>
        <a:ext cx="4355233" cy="597895"/>
      </dsp:txXfrm>
    </dsp:sp>
    <dsp:sp modelId="{2670B663-8B46-4435-8C73-FE3DB42FC575}">
      <dsp:nvSpPr>
        <dsp:cNvPr id="0" name=""/>
        <dsp:cNvSpPr/>
      </dsp:nvSpPr>
      <dsp:spPr>
        <a:xfrm>
          <a:off x="0" y="792251"/>
          <a:ext cx="4419923" cy="662585"/>
        </a:xfrm>
        <a:prstGeom prst="roundRect">
          <a:avLst/>
        </a:prstGeom>
        <a:solidFill>
          <a:schemeClr val="accent5">
            <a:hueOff val="531780"/>
            <a:satOff val="-5973"/>
            <a:lumOff val="-1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Dane z brakującym "winPlacePerc"</a:t>
          </a:r>
          <a:endParaRPr lang="en-US" sz="1700" kern="1200"/>
        </a:p>
      </dsp:txBody>
      <dsp:txXfrm>
        <a:off x="32345" y="824596"/>
        <a:ext cx="4355233" cy="597895"/>
      </dsp:txXfrm>
    </dsp:sp>
    <dsp:sp modelId="{B7DE03B5-47B1-4E59-B52A-1DEB61596CB3}">
      <dsp:nvSpPr>
        <dsp:cNvPr id="0" name=""/>
        <dsp:cNvSpPr/>
      </dsp:nvSpPr>
      <dsp:spPr>
        <a:xfrm>
          <a:off x="0" y="1503797"/>
          <a:ext cx="4419923" cy="662585"/>
        </a:xfrm>
        <a:prstGeom prst="roundRect">
          <a:avLst/>
        </a:prstGeom>
        <a:solidFill>
          <a:schemeClr val="accent5">
            <a:hueOff val="1063560"/>
            <a:satOff val="-11946"/>
            <a:lumOff val="-2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Gry</a:t>
          </a:r>
          <a:r>
            <a:rPr lang="en-GB" sz="1700" kern="1200" dirty="0"/>
            <a:t> </a:t>
          </a:r>
          <a:r>
            <a:rPr lang="en-GB" sz="1700" kern="1200" dirty="0" err="1"/>
            <a:t>niestandardowe</a:t>
          </a:r>
          <a:r>
            <a:rPr lang="en-GB" sz="1700" kern="1200" dirty="0"/>
            <a:t> </a:t>
          </a:r>
          <a:endParaRPr lang="en-US" sz="1700" kern="1200" dirty="0"/>
        </a:p>
      </dsp:txBody>
      <dsp:txXfrm>
        <a:off x="32345" y="1536142"/>
        <a:ext cx="4355233" cy="597895"/>
      </dsp:txXfrm>
    </dsp:sp>
    <dsp:sp modelId="{3ADC31AC-723C-4704-8F83-7D6B156652E0}">
      <dsp:nvSpPr>
        <dsp:cNvPr id="0" name=""/>
        <dsp:cNvSpPr/>
      </dsp:nvSpPr>
      <dsp:spPr>
        <a:xfrm>
          <a:off x="0" y="2215342"/>
          <a:ext cx="4419923" cy="662585"/>
        </a:xfrm>
        <a:prstGeom prst="roundRect">
          <a:avLst/>
        </a:prstGeom>
        <a:solidFill>
          <a:schemeClr val="accent5">
            <a:hueOff val="1595340"/>
            <a:satOff val="-17918"/>
            <a:lumOff val="-3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Gracze nieaktywni (AFKs)</a:t>
          </a:r>
          <a:endParaRPr lang="en-US" sz="1700" kern="1200"/>
        </a:p>
      </dsp:txBody>
      <dsp:txXfrm>
        <a:off x="32345" y="2247687"/>
        <a:ext cx="4355233" cy="597895"/>
      </dsp:txXfrm>
    </dsp:sp>
    <dsp:sp modelId="{515475FC-2673-4869-92B8-6BC7318B6500}">
      <dsp:nvSpPr>
        <dsp:cNvPr id="0" name=""/>
        <dsp:cNvSpPr/>
      </dsp:nvSpPr>
      <dsp:spPr>
        <a:xfrm>
          <a:off x="0" y="2926888"/>
          <a:ext cx="4419923" cy="662585"/>
        </a:xfrm>
        <a:prstGeom prst="round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Wspomaganie</a:t>
          </a:r>
          <a:r>
            <a:rPr lang="en-GB" sz="1700" kern="1200" dirty="0"/>
            <a:t> do </a:t>
          </a:r>
          <a:r>
            <a:rPr lang="en-GB" sz="1700" kern="1200" dirty="0" err="1"/>
            <a:t>prędkości</a:t>
          </a:r>
          <a:r>
            <a:rPr lang="en-GB" sz="1700" kern="1200" dirty="0"/>
            <a:t> </a:t>
          </a:r>
          <a:r>
            <a:rPr lang="en-GB" sz="1700" kern="1200" dirty="0" err="1"/>
            <a:t>poruszania</a:t>
          </a:r>
          <a:r>
            <a:rPr lang="en-GB" sz="1700" kern="1200" dirty="0"/>
            <a:t> (</a:t>
          </a:r>
          <a:r>
            <a:rPr lang="en-GB" sz="1700" kern="1200" dirty="0" err="1"/>
            <a:t>SpeedHack</a:t>
          </a:r>
          <a:r>
            <a:rPr lang="en-GB" sz="1700" kern="1200" dirty="0"/>
            <a:t>)</a:t>
          </a:r>
          <a:endParaRPr lang="en-US" sz="1700" kern="1200" dirty="0"/>
        </a:p>
      </dsp:txBody>
      <dsp:txXfrm>
        <a:off x="32345" y="2959233"/>
        <a:ext cx="4355233" cy="5978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8B05D-F444-4577-9072-97E71456BF28}">
      <dsp:nvSpPr>
        <dsp:cNvPr id="0" name=""/>
        <dsp:cNvSpPr/>
      </dsp:nvSpPr>
      <dsp:spPr>
        <a:xfrm>
          <a:off x="0" y="1050448"/>
          <a:ext cx="5218326" cy="6475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/>
            <a:t>Procent zabójstw w głowę</a:t>
          </a:r>
          <a:endParaRPr lang="en-US" sz="2700" kern="1200"/>
        </a:p>
      </dsp:txBody>
      <dsp:txXfrm>
        <a:off x="31613" y="1082061"/>
        <a:ext cx="5155100" cy="584369"/>
      </dsp:txXfrm>
    </dsp:sp>
    <dsp:sp modelId="{D1458E0A-68F4-4ABE-9367-4601EBDB9EA2}">
      <dsp:nvSpPr>
        <dsp:cNvPr id="0" name=""/>
        <dsp:cNvSpPr/>
      </dsp:nvSpPr>
      <dsp:spPr>
        <a:xfrm>
          <a:off x="0" y="1775803"/>
          <a:ext cx="5218326" cy="647595"/>
        </a:xfrm>
        <a:prstGeom prst="roundRect">
          <a:avLst/>
        </a:prstGeom>
        <a:solidFill>
          <a:schemeClr val="accent5">
            <a:hueOff val="531780"/>
            <a:satOff val="-5973"/>
            <a:lumOff val="-12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b="0" i="0" kern="1200"/>
            <a:t>Całkowity przebyty dystans</a:t>
          </a:r>
          <a:endParaRPr lang="en-US" sz="2700" kern="1200"/>
        </a:p>
      </dsp:txBody>
      <dsp:txXfrm>
        <a:off x="31613" y="1807416"/>
        <a:ext cx="5155100" cy="584369"/>
      </dsp:txXfrm>
    </dsp:sp>
    <dsp:sp modelId="{DF340977-3AA7-4D65-A0F9-A65E2CD90272}">
      <dsp:nvSpPr>
        <dsp:cNvPr id="0" name=""/>
        <dsp:cNvSpPr/>
      </dsp:nvSpPr>
      <dsp:spPr>
        <a:xfrm>
          <a:off x="0" y="2501158"/>
          <a:ext cx="5218326" cy="647595"/>
        </a:xfrm>
        <a:prstGeom prst="roundRect">
          <a:avLst/>
        </a:prstGeom>
        <a:solidFill>
          <a:schemeClr val="accent5">
            <a:hueOff val="1063560"/>
            <a:satOff val="-11946"/>
            <a:lumOff val="-25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/>
            <a:t>Zebrane przedmioty</a:t>
          </a:r>
          <a:endParaRPr lang="en-US" sz="2700" kern="1200"/>
        </a:p>
      </dsp:txBody>
      <dsp:txXfrm>
        <a:off x="31613" y="2532771"/>
        <a:ext cx="5155100" cy="584369"/>
      </dsp:txXfrm>
    </dsp:sp>
    <dsp:sp modelId="{0E293A80-A1E5-404F-879B-8F2D6E5C5870}">
      <dsp:nvSpPr>
        <dsp:cNvPr id="0" name=""/>
        <dsp:cNvSpPr/>
      </dsp:nvSpPr>
      <dsp:spPr>
        <a:xfrm>
          <a:off x="0" y="3226513"/>
          <a:ext cx="5218326" cy="647595"/>
        </a:xfrm>
        <a:prstGeom prst="roundRect">
          <a:avLst/>
        </a:prstGeom>
        <a:solidFill>
          <a:schemeClr val="accent5">
            <a:hueOff val="1595340"/>
            <a:satOff val="-17918"/>
            <a:lumOff val="-38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/>
            <a:t>Stosunek dystansu do zabójstw</a:t>
          </a:r>
          <a:endParaRPr lang="en-US" sz="2700" kern="1200"/>
        </a:p>
      </dsp:txBody>
      <dsp:txXfrm>
        <a:off x="31613" y="3258126"/>
        <a:ext cx="5155100" cy="584369"/>
      </dsp:txXfrm>
    </dsp:sp>
    <dsp:sp modelId="{71D8D538-C8C5-4DAA-83D5-68D54C62744C}">
      <dsp:nvSpPr>
        <dsp:cNvPr id="0" name=""/>
        <dsp:cNvSpPr/>
      </dsp:nvSpPr>
      <dsp:spPr>
        <a:xfrm>
          <a:off x="0" y="3951868"/>
          <a:ext cx="5218326" cy="647595"/>
        </a:xfrm>
        <a:prstGeom prst="round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b="0" i="0" kern="1200"/>
            <a:t>Normalizacja</a:t>
          </a:r>
          <a:endParaRPr lang="en-US" sz="2700" kern="1200"/>
        </a:p>
      </dsp:txBody>
      <dsp:txXfrm>
        <a:off x="31613" y="3983481"/>
        <a:ext cx="5155100" cy="584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E8399-31F9-46E0-959F-28D1F6F746E6}" type="datetimeFigureOut">
              <a:rPr lang="pl-PL" smtClean="0"/>
              <a:t>02.06.2022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C77EE-840D-4121-AF68-C67F019905B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0012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C77EE-840D-4121-AF68-C67F019905B6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5468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C77EE-840D-4121-AF68-C67F019905B6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1525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C77EE-840D-4121-AF68-C67F019905B6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1231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C77EE-840D-4121-AF68-C67F019905B6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9427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C77EE-840D-4121-AF68-C67F019905B6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1902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0" i="0">
                <a:effectLst/>
                <a:latin typeface="Arial" panose="020B0604020202020204" pitchFamily="34" charset="0"/>
              </a:rPr>
              <a:t>Popularna gra</a:t>
            </a:r>
          </a:p>
          <a:p>
            <a:r>
              <a:rPr lang="pl-PL" b="0" i="0">
                <a:effectLst/>
                <a:latin typeface="Arial" panose="020B0604020202020204" pitchFamily="34" charset="0"/>
              </a:rPr>
              <a:t>gracze walczą między sobą</a:t>
            </a:r>
          </a:p>
          <a:p>
            <a:r>
              <a:rPr lang="pl-PL" b="0" i="0">
                <a:effectLst/>
                <a:latin typeface="Arial" panose="020B0604020202020204" pitchFamily="34" charset="0"/>
              </a:rPr>
              <a:t>ten gracz lub drużyna, który zostanie ostatni przy życiu wygrywa</a:t>
            </a:r>
          </a:p>
          <a:p>
            <a:endParaRPr lang="pl-PL" b="0" i="0">
              <a:effectLst/>
              <a:latin typeface="Arial" panose="020B0604020202020204" pitchFamily="34" charset="0"/>
            </a:endParaRPr>
          </a:p>
          <a:p>
            <a:r>
              <a:rPr lang="pl-PL"/>
              <a:t>Skaczą na spadochronie z samolotu nad mapą. </a:t>
            </a:r>
          </a:p>
          <a:p>
            <a:r>
              <a:rPr lang="pl-PL"/>
              <a:t>Zbierają wyposażenie takie jak broń </a:t>
            </a:r>
          </a:p>
          <a:p>
            <a:r>
              <a:rPr lang="pl-PL"/>
              <a:t>Mogą poruszać się samochodami </a:t>
            </a:r>
            <a:r>
              <a:rPr lang="pl-PL" err="1"/>
              <a:t>itp</a:t>
            </a:r>
            <a:endParaRPr lang="pl-PL"/>
          </a:p>
          <a:p>
            <a:endParaRPr lang="pl-PL"/>
          </a:p>
          <a:p>
            <a:r>
              <a:rPr lang="pl-PL"/>
              <a:t>Strefa </a:t>
            </a:r>
          </a:p>
          <a:p>
            <a:endParaRPr lang="pl-PL"/>
          </a:p>
          <a:p>
            <a:endParaRPr lang="pl-PL"/>
          </a:p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C77EE-840D-4121-AF68-C67F019905B6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5534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/>
              <a:t>Czyli np. przebytego dystansu czy liczby zabójstw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C77EE-840D-4121-AF68-C67F019905B6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1609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C77EE-840D-4121-AF68-C67F019905B6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36463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C77EE-840D-4121-AF68-C67F019905B6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8425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0" i="0" dirty="0">
                <a:effectLst/>
                <a:latin typeface="Arial" panose="020B0604020202020204" pitchFamily="34" charset="0"/>
              </a:rPr>
              <a:t>skupimy się na pojedynczych wierszach </a:t>
            </a:r>
          </a:p>
          <a:p>
            <a:endParaRPr lang="pl-PL" b="0" i="0" dirty="0">
              <a:effectLst/>
              <a:latin typeface="Arial" panose="020B0604020202020204" pitchFamily="34" charset="0"/>
            </a:endParaRPr>
          </a:p>
          <a:p>
            <a:r>
              <a:rPr lang="pl-PL" b="0" i="0" dirty="0">
                <a:effectLst/>
                <a:latin typeface="Arial" panose="020B0604020202020204" pitchFamily="34" charset="0"/>
              </a:rPr>
              <a:t>Procent zabójstw w głowę – dobry wyznacznik umiejętności gracza</a:t>
            </a:r>
          </a:p>
          <a:p>
            <a:endParaRPr lang="pl-PL" b="0" i="0" dirty="0">
              <a:effectLst/>
              <a:latin typeface="Arial" panose="020B0604020202020204" pitchFamily="34" charset="0"/>
            </a:endParaRPr>
          </a:p>
          <a:p>
            <a:r>
              <a:rPr lang="pl-PL" b="0" i="0" dirty="0">
                <a:effectLst/>
                <a:latin typeface="Arial" panose="020B0604020202020204" pitchFamily="34" charset="0"/>
              </a:rPr>
              <a:t>Całkowity przebyty - gracze się przemieszczają, jak odpadną na początku to mniej przebędą</a:t>
            </a:r>
          </a:p>
          <a:p>
            <a:endParaRPr lang="pl-PL" b="0" i="0" dirty="0">
              <a:effectLst/>
              <a:latin typeface="Arial" panose="020B0604020202020204" pitchFamily="34" charset="0"/>
            </a:endParaRPr>
          </a:p>
          <a:p>
            <a:r>
              <a:rPr lang="pl-PL" b="0" i="0" dirty="0">
                <a:effectLst/>
                <a:latin typeface="Arial" panose="020B0604020202020204" pitchFamily="34" charset="0"/>
              </a:rPr>
              <a:t>Zebrane przedmioty – analogicznie czyli im dłużej w rozgrywce gracz pozostał tym miał więcej okazji by je zebrać. </a:t>
            </a:r>
          </a:p>
          <a:p>
            <a:endParaRPr lang="pl-PL" b="0" i="0" dirty="0">
              <a:effectLst/>
              <a:latin typeface="Arial" panose="020B0604020202020204" pitchFamily="34" charset="0"/>
            </a:endParaRPr>
          </a:p>
          <a:p>
            <a:r>
              <a:rPr lang="pl-PL" b="0" i="0" dirty="0">
                <a:effectLst/>
                <a:latin typeface="Arial" panose="020B0604020202020204" pitchFamily="34" charset="0"/>
              </a:rPr>
              <a:t>Stosunek – strategia</a:t>
            </a:r>
          </a:p>
          <a:p>
            <a:endParaRPr lang="pl-PL" b="0" i="0" dirty="0">
              <a:effectLst/>
              <a:latin typeface="Arial" panose="020B0604020202020204" pitchFamily="34" charset="0"/>
            </a:endParaRP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C77EE-840D-4121-AF68-C67F019905B6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23967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/>
              <a:t>Max 100 graczy ale zazwyczaj mniej</a:t>
            </a:r>
          </a:p>
          <a:p>
            <a:r>
              <a:rPr lang="pl-PL" b="0" i="0">
                <a:effectLst/>
                <a:latin typeface="Arial" panose="020B0604020202020204" pitchFamily="34" charset="0"/>
              </a:rPr>
              <a:t>tego, że gracze rozłączą się z poczekalni </a:t>
            </a:r>
          </a:p>
          <a:p>
            <a:endParaRPr lang="pl-PL" b="0" i="0">
              <a:effectLst/>
              <a:latin typeface="Arial" panose="020B0604020202020204" pitchFamily="34" charset="0"/>
            </a:endParaRPr>
          </a:p>
          <a:p>
            <a:r>
              <a:rPr lang="pl-PL" b="0" i="0">
                <a:effectLst/>
                <a:latin typeface="Arial" panose="020B0604020202020204" pitchFamily="34" charset="0"/>
              </a:rPr>
              <a:t>gracz ma mniejsze szanse na zdobycie np. zabójstwa lub asysty</a:t>
            </a:r>
          </a:p>
          <a:p>
            <a:r>
              <a:rPr lang="pl-PL" b="0" i="0">
                <a:effectLst/>
                <a:latin typeface="Arial" panose="020B0604020202020204" pitchFamily="34" charset="0"/>
              </a:rPr>
              <a:t>Grupujemy po meczach i liczymy osoby</a:t>
            </a:r>
          </a:p>
          <a:p>
            <a:endParaRPr lang="pl-PL" b="0" i="0">
              <a:effectLst/>
              <a:latin typeface="Arial" panose="020B0604020202020204" pitchFamily="34" charset="0"/>
            </a:endParaRPr>
          </a:p>
          <a:p>
            <a:r>
              <a:rPr lang="pl-PL"/>
              <a:t>Normalizujemy liczbę zabójstw, asyst, zadane obrażenia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C77EE-840D-4121-AF68-C67F019905B6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4462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0" i="0">
                <a:effectLst/>
                <a:latin typeface="Arial" panose="020B0604020202020204" pitchFamily="34" charset="0"/>
              </a:rPr>
              <a:t>najlepsze wyniki z pojedynczych predykatów dawał procent zabójstw w głowę.</a:t>
            </a:r>
          </a:p>
          <a:p>
            <a:r>
              <a:rPr lang="pl-PL" b="0" i="0">
                <a:effectLst/>
                <a:latin typeface="Arial" panose="020B0604020202020204" pitchFamily="34" charset="0"/>
              </a:rPr>
              <a:t>Różnice małe</a:t>
            </a:r>
          </a:p>
          <a:p>
            <a:r>
              <a:rPr lang="pl-PL" b="0" i="0">
                <a:effectLst/>
                <a:latin typeface="Arial" panose="020B0604020202020204" pitchFamily="34" charset="0"/>
              </a:rPr>
              <a:t>Wykorzystanie wszystkich najlepsze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C77EE-840D-4121-AF68-C67F019905B6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39744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0" i="0" dirty="0">
                <a:effectLst/>
                <a:latin typeface="Arial" panose="020B0604020202020204" pitchFamily="34" charset="0"/>
              </a:rPr>
              <a:t>znormalizowane mają</a:t>
            </a:r>
            <a:br>
              <a:rPr lang="pl-PL" dirty="0"/>
            </a:br>
            <a:r>
              <a:rPr lang="pl-PL" b="0" i="0" dirty="0">
                <a:effectLst/>
                <a:latin typeface="Arial" panose="020B0604020202020204" pitchFamily="34" charset="0"/>
              </a:rPr>
              <a:t>około dwa razy większą ważność od ich nieznormalizowanych odpowiedników</a:t>
            </a:r>
          </a:p>
          <a:p>
            <a:endParaRPr lang="pl-PL" b="0" i="0" dirty="0">
              <a:effectLst/>
              <a:latin typeface="Arial" panose="020B0604020202020204" pitchFamily="34" charset="0"/>
            </a:endParaRPr>
          </a:p>
          <a:p>
            <a:r>
              <a:rPr lang="pl-PL" b="0" i="0" dirty="0" err="1">
                <a:effectLst/>
                <a:latin typeface="Arial" panose="020B0604020202020204" pitchFamily="34" charset="0"/>
              </a:rPr>
              <a:t>totalDistance</a:t>
            </a:r>
            <a:r>
              <a:rPr lang="pl-PL" b="0" i="0" dirty="0">
                <a:effectLst/>
                <a:latin typeface="Arial" panose="020B0604020202020204" pitchFamily="34" charset="0"/>
              </a:rPr>
              <a:t> dużo</a:t>
            </a:r>
            <a:br>
              <a:rPr lang="pl-PL" dirty="0"/>
            </a:br>
            <a:r>
              <a:rPr lang="pl-PL" b="0" i="0" dirty="0">
                <a:effectLst/>
                <a:latin typeface="Arial" panose="020B0604020202020204" pitchFamily="34" charset="0"/>
              </a:rPr>
              <a:t>jednak jest ona mniejsza niż waga dystansu przebytego na pieszo </a:t>
            </a:r>
          </a:p>
          <a:p>
            <a:r>
              <a:rPr lang="pl-PL" b="0" i="0" dirty="0" err="1">
                <a:effectLst/>
                <a:latin typeface="Arial" panose="020B0604020202020204" pitchFamily="34" charset="0"/>
              </a:rPr>
              <a:t>Items</a:t>
            </a:r>
            <a:r>
              <a:rPr lang="pl-PL" b="0" i="0" dirty="0">
                <a:effectLst/>
                <a:latin typeface="Arial" panose="020B0604020202020204" pitchFamily="34" charset="0"/>
              </a:rPr>
              <a:t> to samo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C77EE-840D-4121-AF68-C67F019905B6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192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F764-159C-4BB0-B03F-794E5369B554}" type="datetimeFigureOut">
              <a:rPr lang="pl-PL" smtClean="0"/>
              <a:t>02.06.2022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C7CDB-AE4F-4AF2-B818-5B5773C92BDD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055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F764-159C-4BB0-B03F-794E5369B554}" type="datetimeFigureOut">
              <a:rPr lang="pl-PL" smtClean="0"/>
              <a:t>02.06.2022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C7CDB-AE4F-4AF2-B818-5B5773C92BD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5050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F764-159C-4BB0-B03F-794E5369B554}" type="datetimeFigureOut">
              <a:rPr lang="pl-PL" smtClean="0"/>
              <a:t>02.06.2022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C7CDB-AE4F-4AF2-B818-5B5773C92BD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873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F764-159C-4BB0-B03F-794E5369B554}" type="datetimeFigureOut">
              <a:rPr lang="pl-PL" smtClean="0"/>
              <a:t>02.06.2022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C7CDB-AE4F-4AF2-B818-5B5773C92BD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3657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F764-159C-4BB0-B03F-794E5369B554}" type="datetimeFigureOut">
              <a:rPr lang="pl-PL" smtClean="0"/>
              <a:t>02.06.2022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C7CDB-AE4F-4AF2-B818-5B5773C92BDD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940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F764-159C-4BB0-B03F-794E5369B554}" type="datetimeFigureOut">
              <a:rPr lang="pl-PL" smtClean="0"/>
              <a:t>02.06.2022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C7CDB-AE4F-4AF2-B818-5B5773C92BD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258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F764-159C-4BB0-B03F-794E5369B554}" type="datetimeFigureOut">
              <a:rPr lang="pl-PL" smtClean="0"/>
              <a:t>02.06.2022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C7CDB-AE4F-4AF2-B818-5B5773C92BD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600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F764-159C-4BB0-B03F-794E5369B554}" type="datetimeFigureOut">
              <a:rPr lang="pl-PL" smtClean="0"/>
              <a:t>02.06.2022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C7CDB-AE4F-4AF2-B818-5B5773C92BD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3318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F764-159C-4BB0-B03F-794E5369B554}" type="datetimeFigureOut">
              <a:rPr lang="pl-PL" smtClean="0"/>
              <a:t>02.06.2022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C7CDB-AE4F-4AF2-B818-5B5773C92BD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4789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7C7F764-159C-4BB0-B03F-794E5369B554}" type="datetimeFigureOut">
              <a:rPr lang="pl-PL" smtClean="0"/>
              <a:t>02.06.2022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9AC7CDB-AE4F-4AF2-B818-5B5773C92BD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9298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F764-159C-4BB0-B03F-794E5369B554}" type="datetimeFigureOut">
              <a:rPr lang="pl-PL" smtClean="0"/>
              <a:t>02.06.2022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C7CDB-AE4F-4AF2-B818-5B5773C92BD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53684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7C7F764-159C-4BB0-B03F-794E5369B554}" type="datetimeFigureOut">
              <a:rPr lang="pl-PL" smtClean="0"/>
              <a:t>02.06.2022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9AC7CDB-AE4F-4AF2-B818-5B5773C92BDD}" type="slidenum">
              <a:rPr lang="pl-PL" smtClean="0"/>
              <a:t>‹#›</a:t>
            </a:fld>
            <a:endParaRPr lang="pl-PL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77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" y="0"/>
            <a:ext cx="343855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10425A8-0AEE-F3A8-48EB-DBDE56768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640080"/>
            <a:ext cx="2744434" cy="2926080"/>
          </a:xfrm>
        </p:spPr>
        <p:txBody>
          <a:bodyPr>
            <a:normAutofit/>
          </a:bodyPr>
          <a:lstStyle/>
          <a:p>
            <a:r>
              <a:rPr lang="pl-PL" sz="3800">
                <a:solidFill>
                  <a:srgbClr val="FFFFFF"/>
                </a:solidFill>
                <a:latin typeface="Fira Sans" panose="020B0604020202020204" pitchFamily="34" charset="0"/>
              </a:rPr>
              <a:t>PUBG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C9066B7-2A56-46C3-59EB-4DAB87C95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3578087"/>
            <a:ext cx="2744434" cy="1554480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pl-PL" sz="1300" err="1">
                <a:solidFill>
                  <a:srgbClr val="FFFFFF"/>
                </a:solidFill>
                <a:latin typeface="Fira Sans" panose="020B0503050000020004" pitchFamily="34" charset="0"/>
                <a:cs typeface="Lao UI" panose="020B0604020202020204" pitchFamily="34" charset="0"/>
              </a:rPr>
              <a:t>Finish-Placement</a:t>
            </a:r>
            <a:r>
              <a:rPr lang="pl-PL" sz="1300">
                <a:solidFill>
                  <a:srgbClr val="FFFFFF"/>
                </a:solidFill>
                <a:latin typeface="Fira Sans" panose="020B0503050000020004" pitchFamily="34" charset="0"/>
                <a:cs typeface="Lao UI" panose="020B0604020202020204" pitchFamily="34" charset="0"/>
              </a:rPr>
              <a:t> </a:t>
            </a:r>
            <a:r>
              <a:rPr lang="pl-PL" sz="1300" err="1">
                <a:solidFill>
                  <a:srgbClr val="FFFFFF"/>
                </a:solidFill>
                <a:latin typeface="Fira Sans" panose="020B0503050000020004" pitchFamily="34" charset="0"/>
                <a:cs typeface="Lao UI" panose="020B0604020202020204" pitchFamily="34" charset="0"/>
              </a:rPr>
              <a:t>Prediction</a:t>
            </a:r>
            <a:endParaRPr lang="pl-PL" sz="1300">
              <a:solidFill>
                <a:srgbClr val="FFFFFF"/>
              </a:solidFill>
              <a:latin typeface="Fira Sans" panose="020B0503050000020004" pitchFamily="34" charset="0"/>
              <a:cs typeface="Lao UI" panose="020B0604020202020204" pitchFamily="34" charset="0"/>
            </a:endParaRPr>
          </a:p>
        </p:txBody>
      </p:sp>
      <p:pic>
        <p:nvPicPr>
          <p:cNvPr id="1036" name="Picture 12" descr="PUBG podwaja bazę graczy dzięki modelowi Free2Play, ale są głosy krytyki -  Global Esport News">
            <a:extLst>
              <a:ext uri="{FF2B5EF4-FFF2-40B4-BE49-F238E27FC236}">
                <a16:creationId xmlns:a16="http://schemas.microsoft.com/office/drawing/2014/main" id="{84F288E7-F6A9-788A-F969-EB5FDD8DD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5" r="27317"/>
          <a:stretch/>
        </p:blipFill>
        <p:spPr bwMode="auto">
          <a:xfrm>
            <a:off x="3479799" y="10"/>
            <a:ext cx="56642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56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9704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Obraz zawierający niebo&#10;&#10;Opis wygenerowany automatycznie">
            <a:extLst>
              <a:ext uri="{FF2B5EF4-FFF2-40B4-BE49-F238E27FC236}">
                <a16:creationId xmlns:a16="http://schemas.microsoft.com/office/drawing/2014/main" id="{C2B6AC16-C0BC-721F-7703-879D1BF0D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1"/>
          <a:stretch/>
        </p:blipFill>
        <p:spPr>
          <a:xfrm>
            <a:off x="-24" y="10"/>
            <a:ext cx="9144023" cy="491506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3DF47-0AB2-B48E-8C87-42AE370D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97" y="5120640"/>
            <a:ext cx="75438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Jaka jest najlepsza strategia na wygrana?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55888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B7BAE-D55C-2A30-5DFC-E76662E9E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2103875"/>
          </a:xfrm>
        </p:spPr>
        <p:txBody>
          <a:bodyPr>
            <a:normAutofit/>
          </a:bodyPr>
          <a:lstStyle/>
          <a:p>
            <a:r>
              <a:rPr lang="en-US" sz="2600" err="1">
                <a:solidFill>
                  <a:srgbClr val="FFFFFF"/>
                </a:solidFill>
              </a:rPr>
              <a:t>Współczynniki</a:t>
            </a:r>
            <a:r>
              <a:rPr lang="en-US" sz="2600">
                <a:solidFill>
                  <a:srgbClr val="FFFFFF"/>
                </a:solidFill>
              </a:rPr>
              <a:t> </a:t>
            </a:r>
            <a:r>
              <a:rPr lang="en-US" sz="2600" err="1">
                <a:solidFill>
                  <a:srgbClr val="FFFFFF"/>
                </a:solidFill>
              </a:rPr>
              <a:t>korelacji</a:t>
            </a:r>
          </a:p>
        </p:txBody>
      </p:sp>
      <p:sp>
        <p:nvSpPr>
          <p:cNvPr id="67" name="Content Placeholder 66">
            <a:extLst>
              <a:ext uri="{FF2B5EF4-FFF2-40B4-BE49-F238E27FC236}">
                <a16:creationId xmlns:a16="http://schemas.microsoft.com/office/drawing/2014/main" id="{EA33250A-0B60-8A14-AA48-166F6A08F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78" y="2653800"/>
            <a:ext cx="2313633" cy="3335519"/>
          </a:xfrm>
        </p:spPr>
        <p:txBody>
          <a:bodyPr>
            <a:normAutofit/>
          </a:bodyPr>
          <a:lstStyle/>
          <a:p>
            <a:endParaRPr lang="en-US" sz="1300">
              <a:solidFill>
                <a:srgbClr val="FFFFFF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Picture 63" descr="Chart, bar chart&#10;&#10;Description automatically generated">
            <a:extLst>
              <a:ext uri="{FF2B5EF4-FFF2-40B4-BE49-F238E27FC236}">
                <a16:creationId xmlns:a16="http://schemas.microsoft.com/office/drawing/2014/main" id="{A8BE5901-7958-1E18-CC14-FD83979AA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870" y="938318"/>
            <a:ext cx="6041425" cy="495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47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614CF-6853-0C24-2089-73A9A81E6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2103875"/>
          </a:xfrm>
        </p:spPr>
        <p:txBody>
          <a:bodyPr>
            <a:normAutofit/>
          </a:bodyPr>
          <a:lstStyle/>
          <a:p>
            <a:r>
              <a:rPr lang="en-US" sz="2600" err="1">
                <a:solidFill>
                  <a:srgbClr val="FFFFFF"/>
                </a:solidFill>
              </a:rPr>
              <a:t>Najbardziej</a:t>
            </a:r>
            <a:r>
              <a:rPr lang="en-US" sz="2600">
                <a:solidFill>
                  <a:srgbClr val="FFFFFF"/>
                </a:solidFill>
              </a:rPr>
              <a:t> </a:t>
            </a:r>
            <a:r>
              <a:rPr lang="en-US" sz="2600" err="1">
                <a:solidFill>
                  <a:srgbClr val="FFFFFF"/>
                </a:solidFill>
              </a:rPr>
              <a:t>skorelowane</a:t>
            </a:r>
            <a:r>
              <a:rPr lang="en-US" sz="2600">
                <a:solidFill>
                  <a:srgbClr val="FFFFFF"/>
                </a:solidFill>
              </a:rPr>
              <a:t> </a:t>
            </a:r>
            <a:r>
              <a:rPr lang="en-US" sz="2600" err="1">
                <a:solidFill>
                  <a:srgbClr val="FFFFFF"/>
                </a:solidFill>
              </a:rPr>
              <a:t>współczynniki</a:t>
            </a:r>
            <a:endParaRPr lang="en-US" sz="2600">
              <a:solidFill>
                <a:srgbClr val="FFFFFF"/>
              </a:solidFill>
            </a:endParaRPr>
          </a:p>
        </p:txBody>
      </p:sp>
      <p:sp>
        <p:nvSpPr>
          <p:cNvPr id="27" name="Content Placeholder 7">
            <a:extLst>
              <a:ext uri="{FF2B5EF4-FFF2-40B4-BE49-F238E27FC236}">
                <a16:creationId xmlns:a16="http://schemas.microsoft.com/office/drawing/2014/main" id="{2E2B0A4D-2686-46B4-3B27-0892BA5D4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78" y="2653800"/>
            <a:ext cx="2313633" cy="3335519"/>
          </a:xfrm>
        </p:spPr>
        <p:txBody>
          <a:bodyPr>
            <a:normAutofit/>
          </a:bodyPr>
          <a:lstStyle/>
          <a:p>
            <a:endParaRPr lang="en-US" sz="1300">
              <a:solidFill>
                <a:srgbClr val="FFFFFF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7BEE8305-D796-EF2D-A6EB-F5E078C9C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512" y="1172886"/>
            <a:ext cx="5098562" cy="451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71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25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27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7" name="Straight Connector 29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31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C4788-EE50-DF1D-948A-635C6FAD0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99" y="4550229"/>
            <a:ext cx="8181805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Wpływ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zabójstw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końcową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pozycję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B3F1443-7AF7-0200-F172-1EA5E8351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592" y="382127"/>
            <a:ext cx="6984773" cy="4207590"/>
          </a:xfrm>
          <a:prstGeom prst="rect">
            <a:avLst/>
          </a:prstGeom>
        </p:spPr>
      </p:pic>
      <p:cxnSp>
        <p:nvCxnSpPr>
          <p:cNvPr id="49" name="Straight Connector 33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4" y="5618770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35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37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3342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8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93D0A9-64BC-D798-CF9E-88CEC72D0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97" y="5120640"/>
            <a:ext cx="75438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>
                <a:solidFill>
                  <a:srgbClr val="FFFFFF"/>
                </a:solidFill>
              </a:rPr>
              <a:t>Wpływ leczeń I boostów na końcową pozycję</a:t>
            </a:r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0D42091-551A-4225-DDA5-301E11233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14" y="640080"/>
            <a:ext cx="3842918" cy="360273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7997" y="886968"/>
            <a:ext cx="48006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131610A-9683-3260-673D-C522F1308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18668" y="640080"/>
            <a:ext cx="3782399" cy="360273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6664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0E83F76-7B4C-5DF6-5CF6-18C55A1F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pl-PL" sz="3100">
                <a:solidFill>
                  <a:srgbClr val="FFFFFF"/>
                </a:solidFill>
              </a:rPr>
              <a:t>Nowe predykaty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F7840C2C-9D78-C8AA-170A-7CF5505A14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5545227"/>
              </p:ext>
            </p:extLst>
          </p:nvPr>
        </p:nvGraphicFramePr>
        <p:xfrm>
          <a:off x="3459780" y="639763"/>
          <a:ext cx="521832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327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B8B05D-F444-4577-9072-97E71456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1458E0A-68F4-4ABE-9367-4601EBDB9E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340977-3AA7-4D65-A0F9-A65E2CD902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293A80-A1E5-404F-879B-8F2D6E5C58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D8D538-C8C5-4DAA-83D5-68D54C6274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03284A-2A80-8588-A16A-FD59D279E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Normalizacja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7AB6BD1-609D-C3E8-C5A6-B978EECB2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6275" y="1809750"/>
            <a:ext cx="7485674" cy="4448175"/>
          </a:xfrm>
        </p:spPr>
      </p:pic>
    </p:spTree>
    <p:extLst>
      <p:ext uri="{BB962C8B-B14F-4D97-AF65-F5344CB8AC3E}">
        <p14:creationId xmlns:p14="http://schemas.microsoft.com/office/powerpoint/2010/main" val="3421438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ymbol zastępczy zawartości 4">
            <a:extLst>
              <a:ext uri="{FF2B5EF4-FFF2-40B4-BE49-F238E27FC236}">
                <a16:creationId xmlns:a16="http://schemas.microsoft.com/office/drawing/2014/main" id="{52563EA2-6851-C241-8E6A-306D54195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475498" y="1587484"/>
            <a:ext cx="5116539" cy="400369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710114" y="0"/>
            <a:ext cx="34385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8498271-0049-2DA9-257C-AF0D17A1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663" y="640080"/>
            <a:ext cx="2744435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Ocena predykatów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FE44199A-2BF3-46C7-8EBB-565562D1B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2663" y="3578084"/>
            <a:ext cx="2744435" cy="263983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300" cap="all" spc="200">
                <a:solidFill>
                  <a:srgbClr val="FFFFFF"/>
                </a:solidFill>
                <a:latin typeface="+mj-lt"/>
              </a:rPr>
              <a:t>Model liniowy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7679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629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6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Rectangle 58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6" name="Straight Connector 60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62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64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710114" y="0"/>
            <a:ext cx="34385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8498271-0049-2DA9-257C-AF0D17A1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663" y="640080"/>
            <a:ext cx="2744435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Ocena predykatów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FE44199A-2BF3-46C7-8EBB-565562D1B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2663" y="3578084"/>
            <a:ext cx="2744435" cy="263983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300" cap="all" spc="200">
                <a:solidFill>
                  <a:srgbClr val="FFFFFF"/>
                </a:solidFill>
                <a:latin typeface="+mj-lt"/>
              </a:rPr>
              <a:t>Las losowy </a:t>
            </a:r>
          </a:p>
        </p:txBody>
      </p:sp>
      <p:sp>
        <p:nvSpPr>
          <p:cNvPr id="62" name="Rectangle 66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7679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1A6464A5-F574-2197-93C2-B3BB7821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690"/>
            <a:ext cx="5663014" cy="463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43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Obraz 28">
            <a:extLst>
              <a:ext uri="{FF2B5EF4-FFF2-40B4-BE49-F238E27FC236}">
                <a16:creationId xmlns:a16="http://schemas.microsoft.com/office/drawing/2014/main" id="{6B2838FD-9FD6-9D4F-3C50-63FE8BECA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50203"/>
            <a:ext cx="5742002" cy="462443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710114" y="0"/>
            <a:ext cx="34385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8498271-0049-2DA9-257C-AF0D17A1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663" y="640080"/>
            <a:ext cx="2744435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Ocena predykatów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FE44199A-2BF3-46C7-8EBB-565562D1B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2663" y="3578084"/>
            <a:ext cx="2744435" cy="263983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1300" cap="all" spc="200" err="1">
                <a:solidFill>
                  <a:srgbClr val="FFFFFF"/>
                </a:solidFill>
                <a:latin typeface="+mj-lt"/>
              </a:rPr>
              <a:t>LightGbm</a:t>
            </a:r>
            <a:endParaRPr lang="en-US" sz="1300" cap="all" spc="2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7679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084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F09D-6567-4AB4-699F-47D8F50D0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Fira Sans" panose="020B0503050000020004" pitchFamily="34" charset="0"/>
              </a:rPr>
              <a:t>Czym jest PUBG?</a:t>
            </a:r>
            <a:endParaRPr lang="en-GB">
              <a:latin typeface="Fira Sans" panose="020B0503050000020004" pitchFamily="34" charset="0"/>
            </a:endParaRPr>
          </a:p>
        </p:txBody>
      </p:sp>
      <p:pic>
        <p:nvPicPr>
          <p:cNvPr id="2050" name="Picture 2" descr="PUBG Season 6 Wallpaper, HD Games 4K Wallpapers, Images, Photos and  Background - Wallpapers Den">
            <a:extLst>
              <a:ext uri="{FF2B5EF4-FFF2-40B4-BE49-F238E27FC236}">
                <a16:creationId xmlns:a16="http://schemas.microsoft.com/office/drawing/2014/main" id="{76AF268F-CFAE-92EC-4C51-953051FED6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6990" y="2017714"/>
            <a:ext cx="6810019" cy="383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039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8498271-0049-2DA9-257C-AF0D17A1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832" y="639097"/>
            <a:ext cx="255147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Multi-later Perceptron 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24DD8CB2-19C8-9FC1-C01E-960A719F4C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5499" y="1611910"/>
            <a:ext cx="5184163" cy="3110497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6978" y="4343400"/>
            <a:ext cx="24003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8682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8498271-0049-2DA9-257C-AF0D17A1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832" y="639097"/>
            <a:ext cx="255147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Gradient Boosted Regression Trees</a:t>
            </a:r>
          </a:p>
        </p:txBody>
      </p:sp>
      <p:pic>
        <p:nvPicPr>
          <p:cNvPr id="6" name="Obraz 6" descr="Obraz zawierający niebo, różny&#10;&#10;Opis wygenerowany automatycznie">
            <a:extLst>
              <a:ext uri="{FF2B5EF4-FFF2-40B4-BE49-F238E27FC236}">
                <a16:creationId xmlns:a16="http://schemas.microsoft.com/office/drawing/2014/main" id="{87F064CF-52FE-25C2-0A2A-BF698CF093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5499" y="1739989"/>
            <a:ext cx="5184163" cy="2854339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6978" y="4343400"/>
            <a:ext cx="24003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8244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03284A-2A80-8588-A16A-FD59D279E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Porównanie</a:t>
            </a:r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CD919109-F6FD-CC95-8780-AAE54BF66F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0405558"/>
              </p:ext>
            </p:extLst>
          </p:nvPr>
        </p:nvGraphicFramePr>
        <p:xfrm>
          <a:off x="822325" y="2665413"/>
          <a:ext cx="7543800" cy="221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788945562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3527873192"/>
                    </a:ext>
                  </a:extLst>
                </a:gridCol>
              </a:tblGrid>
              <a:tr h="443405"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Metoda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Błąd średniokwadratowy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671891"/>
                  </a:ext>
                </a:extLst>
              </a:tr>
              <a:tr h="443405">
                <a:tc>
                  <a:txBody>
                    <a:bodyPr/>
                    <a:lstStyle/>
                    <a:p>
                      <a:r>
                        <a:rPr lang="pl-PL" dirty="0"/>
                        <a:t>Multi-</a:t>
                      </a:r>
                      <a:r>
                        <a:rPr lang="pl-PL" dirty="0" err="1"/>
                        <a:t>layer</a:t>
                      </a:r>
                      <a:r>
                        <a:rPr lang="pl-PL" dirty="0"/>
                        <a:t> Perceptron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92032"/>
                  </a:ext>
                </a:extLst>
              </a:tr>
              <a:tr h="44340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800" b="0" i="0" u="none" strike="noStrike" noProof="0" dirty="0">
                          <a:latin typeface="Fira Sans"/>
                        </a:rPr>
                        <a:t>Gradient </a:t>
                      </a:r>
                      <a:r>
                        <a:rPr lang="pl-PL" sz="1800" b="0" i="0" u="none" strike="noStrike" noProof="0" dirty="0" err="1">
                          <a:latin typeface="Fira Sans"/>
                        </a:rPr>
                        <a:t>Boosted</a:t>
                      </a:r>
                      <a:r>
                        <a:rPr lang="pl-PL" sz="1800" b="0" i="0" u="none" strike="noStrike" noProof="0" dirty="0">
                          <a:latin typeface="Fira Sans"/>
                        </a:rPr>
                        <a:t> </a:t>
                      </a:r>
                      <a:r>
                        <a:rPr lang="pl-PL" sz="1800" b="0" i="0" u="none" strike="noStrike" noProof="0" dirty="0" err="1">
                          <a:latin typeface="Fira Sans"/>
                        </a:rPr>
                        <a:t>Regression</a:t>
                      </a:r>
                      <a:r>
                        <a:rPr lang="pl-PL" sz="1800" b="0" i="0" u="none" strike="noStrike" noProof="0" dirty="0">
                          <a:latin typeface="Fira Sans"/>
                        </a:rPr>
                        <a:t> </a:t>
                      </a:r>
                      <a:r>
                        <a:rPr lang="pl-PL" sz="1800" b="0" i="0" u="none" strike="noStrike" noProof="0" dirty="0" err="1">
                          <a:latin typeface="Fira Sans"/>
                        </a:rPr>
                        <a:t>Tree</a:t>
                      </a:r>
                      <a:endParaRPr lang="pl-PL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800" b="0" i="0" u="none" strike="noStrike" noProof="0" dirty="0">
                          <a:latin typeface="Fira Sans"/>
                        </a:rPr>
                        <a:t>0.0090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927453"/>
                  </a:ext>
                </a:extLst>
              </a:tr>
              <a:tr h="44340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800" b="0" i="0" u="none" strike="noStrike" noProof="0" dirty="0" err="1">
                          <a:latin typeface="Fira Sans"/>
                        </a:rPr>
                        <a:t>LightGBM</a:t>
                      </a:r>
                      <a:endParaRPr lang="pl-PL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800" b="0" i="0" u="none" strike="noStrike" noProof="0" dirty="0">
                          <a:latin typeface="Fira Sans"/>
                        </a:rPr>
                        <a:t>0.0062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386580"/>
                  </a:ext>
                </a:extLst>
              </a:tr>
              <a:tr h="44340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800" b="0" i="0" u="none" strike="noStrike" noProof="0" dirty="0" err="1">
                          <a:latin typeface="Fira Sans"/>
                        </a:rPr>
                        <a:t>XGboost</a:t>
                      </a:r>
                      <a:endParaRPr lang="pl-PL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800" b="0" i="0" u="none" strike="noStrike" noProof="0" dirty="0">
                          <a:latin typeface="Fira Sans"/>
                        </a:rPr>
                        <a:t>0.0068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882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48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B5FBA9-A0AE-C613-9FD3-18D62A99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ea typeface="+mj-lt"/>
                <a:cs typeface="+mj-lt"/>
              </a:rPr>
              <a:t>Porównanie </a:t>
            </a:r>
            <a:r>
              <a:rPr lang="pl-PL" dirty="0" err="1">
                <a:ea typeface="+mj-lt"/>
                <a:cs typeface="+mj-lt"/>
              </a:rPr>
              <a:t>XGBoost</a:t>
            </a:r>
            <a:r>
              <a:rPr lang="pl-PL" dirty="0">
                <a:ea typeface="+mj-lt"/>
                <a:cs typeface="+mj-lt"/>
              </a:rPr>
              <a:t> i </a:t>
            </a:r>
            <a:r>
              <a:rPr lang="pl-PL" dirty="0" err="1">
                <a:ea typeface="+mj-lt"/>
                <a:cs typeface="+mj-lt"/>
              </a:rPr>
              <a:t>LightGBM</a:t>
            </a:r>
            <a:endParaRPr lang="pl-PL" dirty="0" err="1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0BE64B1-E9CA-823D-F318-E3AFEC409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Obraz 7" descr="Obraz zawierający tekst, zastawa stołowa, naczynia, talerz&#10;&#10;Opis wygenerowany automatycznie">
            <a:extLst>
              <a:ext uri="{FF2B5EF4-FFF2-40B4-BE49-F238E27FC236}">
                <a16:creationId xmlns:a16="http://schemas.microsoft.com/office/drawing/2014/main" id="{7DB03649-B2C4-C2AB-6D4A-12085E6E1C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31595" y="3077951"/>
            <a:ext cx="2695575" cy="1038225"/>
          </a:xfrm>
        </p:spPr>
      </p:pic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9CC0CD2B-ADBC-FE39-A4B8-9F0D7964BC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Grafika 8">
            <a:extLst>
              <a:ext uri="{FF2B5EF4-FFF2-40B4-BE49-F238E27FC236}">
                <a16:creationId xmlns:a16="http://schemas.microsoft.com/office/drawing/2014/main" id="{810230DF-830E-94BF-05F7-061B110FD73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7400" y="3140001"/>
            <a:ext cx="3825875" cy="905024"/>
          </a:xfrm>
        </p:spPr>
      </p:pic>
    </p:spTree>
    <p:extLst>
      <p:ext uri="{BB962C8B-B14F-4D97-AF65-F5344CB8AC3E}">
        <p14:creationId xmlns:p14="http://schemas.microsoft.com/office/powerpoint/2010/main" val="266671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F09D-6567-4AB4-699F-47D8F50D0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Jaki jest </a:t>
            </a:r>
            <a:r>
              <a:rPr lang="en-US" sz="3100" err="1">
                <a:solidFill>
                  <a:srgbClr val="FFFFFF"/>
                </a:solidFill>
              </a:rPr>
              <a:t>nasz</a:t>
            </a:r>
            <a:r>
              <a:rPr lang="en-US" sz="3100">
                <a:solidFill>
                  <a:srgbClr val="FFFFFF"/>
                </a:solidFill>
              </a:rPr>
              <a:t> </a:t>
            </a:r>
            <a:r>
              <a:rPr lang="en-US" sz="3100" err="1">
                <a:solidFill>
                  <a:srgbClr val="FFFFFF"/>
                </a:solidFill>
              </a:rPr>
              <a:t>cel</a:t>
            </a:r>
            <a:r>
              <a:rPr lang="en-US" sz="31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11B07-A7F8-51AC-A34A-43667D620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512" y="605896"/>
            <a:ext cx="4810247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cap="all" spc="200" err="1"/>
              <a:t>Przewidzieć</a:t>
            </a:r>
            <a:r>
              <a:rPr lang="en-US" sz="1800" cap="all" spc="200"/>
              <a:t> </a:t>
            </a:r>
            <a:r>
              <a:rPr lang="en-US" sz="1800" cap="all" spc="200" err="1"/>
              <a:t>końcowe</a:t>
            </a:r>
            <a:r>
              <a:rPr lang="en-US" sz="1800" cap="all" spc="200"/>
              <a:t> </a:t>
            </a:r>
            <a:r>
              <a:rPr lang="en-US" sz="1800" cap="all" spc="200" err="1"/>
              <a:t>miejsce</a:t>
            </a:r>
            <a:r>
              <a:rPr lang="en-US" sz="1800" cap="all" spc="200"/>
              <a:t> </a:t>
            </a:r>
            <a:r>
              <a:rPr lang="en-US" sz="1800" cap="all" spc="200" err="1"/>
              <a:t>gracza</a:t>
            </a:r>
            <a:r>
              <a:rPr lang="en-US" sz="1800" cap="all" spc="200"/>
              <a:t> </a:t>
            </a:r>
            <a:r>
              <a:rPr lang="en-US" sz="1800" cap="all" spc="200" err="1"/>
              <a:t>na</a:t>
            </a:r>
            <a:r>
              <a:rPr lang="en-US" sz="1800" cap="all" spc="200"/>
              <a:t> </a:t>
            </a:r>
            <a:r>
              <a:rPr lang="en-US" sz="1800" cap="all" spc="200" err="1"/>
              <a:t>podstawie</a:t>
            </a:r>
            <a:r>
              <a:rPr lang="en-US" sz="1800" cap="all" spc="200"/>
              <a:t> </a:t>
            </a:r>
            <a:r>
              <a:rPr lang="en-US" sz="1800" cap="all" spc="200" err="1"/>
              <a:t>statystyk</a:t>
            </a:r>
            <a:r>
              <a:rPr lang="en-US" sz="1800" cap="all" spc="200"/>
              <a:t> z </a:t>
            </a:r>
            <a:r>
              <a:rPr lang="en-US" sz="1800" cap="all" spc="200" err="1"/>
              <a:t>rozgrywki</a:t>
            </a:r>
            <a:endParaRPr lang="en-US" sz="1800" cap="all" spc="200"/>
          </a:p>
        </p:txBody>
      </p:sp>
    </p:spTree>
    <p:extLst>
      <p:ext uri="{BB962C8B-B14F-4D97-AF65-F5344CB8AC3E}">
        <p14:creationId xmlns:p14="http://schemas.microsoft.com/office/powerpoint/2010/main" val="19733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5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56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49370DB-F24E-1218-F1CF-0D773705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29" y="326335"/>
            <a:ext cx="2313633" cy="6236390"/>
          </a:xfrm>
        </p:spPr>
        <p:txBody>
          <a:bodyPr anchor="ctr">
            <a:normAutofit/>
          </a:bodyPr>
          <a:lstStyle/>
          <a:p>
            <a:r>
              <a:rPr lang="pl-PL" sz="3100">
                <a:solidFill>
                  <a:srgbClr val="FFFFFF"/>
                </a:solidFill>
                <a:cs typeface="Calibri Light"/>
              </a:rPr>
              <a:t>Ramka danych</a:t>
            </a:r>
          </a:p>
        </p:txBody>
      </p:sp>
      <p:sp>
        <p:nvSpPr>
          <p:cNvPr id="80" name="Rectangle 58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Symbol zastępczy zawartości 2">
            <a:extLst>
              <a:ext uri="{FF2B5EF4-FFF2-40B4-BE49-F238E27FC236}">
                <a16:creationId xmlns:a16="http://schemas.microsoft.com/office/drawing/2014/main" id="{7E08430A-5807-5CA7-A99F-E898E5071E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790749"/>
              </p:ext>
            </p:extLst>
          </p:nvPr>
        </p:nvGraphicFramePr>
        <p:xfrm>
          <a:off x="3733241" y="713490"/>
          <a:ext cx="4749717" cy="5431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2948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9549EB89-5BFB-4E1E-AEEA-87C343D80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3D1FA295-BDF6-44B9-90C5-FE3E2CE35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710114" y="0"/>
            <a:ext cx="34385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4DC5F-5ABB-7666-F248-92C6695DE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7475" y="640080"/>
            <a:ext cx="3128018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err="1">
                <a:solidFill>
                  <a:srgbClr val="FFFFFF"/>
                </a:solidFill>
              </a:rPr>
              <a:t>Przygotowanie</a:t>
            </a:r>
            <a:r>
              <a:rPr lang="en-US" sz="3500">
                <a:solidFill>
                  <a:srgbClr val="FFFFFF"/>
                </a:solidFill>
              </a:rPr>
              <a:t> </a:t>
            </a:r>
            <a:r>
              <a:rPr lang="en-US" sz="3500" err="1">
                <a:solidFill>
                  <a:srgbClr val="FFFFFF"/>
                </a:solidFill>
              </a:rPr>
              <a:t>danych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A36F1F-EEAE-48D1-A1FB-BD6FC850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7679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100" name="Picture 4" descr="How To Prepare Your Data for Your Machine Learning Model | by Terence Shin  | Towards Data Science">
            <a:extLst>
              <a:ext uri="{FF2B5EF4-FFF2-40B4-BE49-F238E27FC236}">
                <a16:creationId xmlns:a16="http://schemas.microsoft.com/office/drawing/2014/main" id="{4E89DC7C-87E0-DF91-79E7-955C7D0F8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4" y="539348"/>
            <a:ext cx="5607854" cy="560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754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3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761E2-FEAF-699E-2AAF-D9C13DDCB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763" y="634946"/>
            <a:ext cx="3845379" cy="1450757"/>
          </a:xfrm>
        </p:spPr>
        <p:txBody>
          <a:bodyPr>
            <a:normAutofit/>
          </a:bodyPr>
          <a:lstStyle/>
          <a:p>
            <a:r>
              <a:rPr lang="en-GB" sz="2600" dirty="0" err="1"/>
              <a:t>Usuwanie</a:t>
            </a:r>
            <a:r>
              <a:rPr lang="en-GB" sz="2600" dirty="0"/>
              <a:t> </a:t>
            </a:r>
            <a:r>
              <a:rPr lang="en-GB" sz="2600" dirty="0" err="1"/>
              <a:t>niepoprawnych</a:t>
            </a:r>
            <a:r>
              <a:rPr lang="en-GB" sz="2600" dirty="0"/>
              <a:t>  </a:t>
            </a:r>
            <a:r>
              <a:rPr lang="en-GB" sz="2600" dirty="0" err="1"/>
              <a:t>danych</a:t>
            </a:r>
            <a:endParaRPr lang="en-GB" sz="2600" dirty="0"/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BE27F7A7-73E9-0C42-243C-ACD7D86E7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8" y="1497544"/>
            <a:ext cx="3254503" cy="3862911"/>
          </a:xfrm>
          <a:prstGeom prst="rect">
            <a:avLst/>
          </a:prstGeom>
        </p:spPr>
      </p:pic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8763" y="2086188"/>
            <a:ext cx="35616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7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19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E57822ED-5C33-5914-F81E-DD03E40DD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995028"/>
              </p:ext>
            </p:extLst>
          </p:nvPr>
        </p:nvGraphicFramePr>
        <p:xfrm>
          <a:off x="4234219" y="2198914"/>
          <a:ext cx="4419923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4891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12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14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9" name="Straight Connector 16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0" name="Rectangle 18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20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0C0B2-9832-6199-B727-575D86519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97" y="5120640"/>
            <a:ext cx="75438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err="1">
                <a:solidFill>
                  <a:srgbClr val="FFFFFF"/>
                </a:solidFill>
              </a:rPr>
              <a:t>Wspomaganie</a:t>
            </a:r>
            <a:r>
              <a:rPr lang="en-US" sz="3100">
                <a:solidFill>
                  <a:srgbClr val="FFFFFF"/>
                </a:solidFill>
              </a:rPr>
              <a:t> do </a:t>
            </a:r>
            <a:r>
              <a:rPr lang="en-US" sz="3100" err="1">
                <a:solidFill>
                  <a:srgbClr val="FFFFFF"/>
                </a:solidFill>
              </a:rPr>
              <a:t>zabijania</a:t>
            </a:r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901A8C-6F6F-C5CD-BC26-3030E3759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841" y="759322"/>
            <a:ext cx="7964318" cy="3802962"/>
          </a:xfrm>
          <a:prstGeom prst="rect">
            <a:avLst/>
          </a:prstGeom>
        </p:spPr>
      </p:pic>
      <p:sp>
        <p:nvSpPr>
          <p:cNvPr id="62" name="Rectangle 22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0641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Rectangle 3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4" name="Straight Connector 3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37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7D82AF8-B55D-1312-44CE-20F29B216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99" y="1328613"/>
            <a:ext cx="4706750" cy="4200774"/>
          </a:xfrm>
          <a:prstGeom prst="rect">
            <a:avLst/>
          </a:prstGeom>
        </p:spPr>
      </p:pic>
      <p:sp>
        <p:nvSpPr>
          <p:cNvPr id="56" name="Rectangle 39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710114" y="0"/>
            <a:ext cx="34385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F6D45-BC1D-1FD0-7AD8-43F02EF80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663" y="640080"/>
            <a:ext cx="2744435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Potencjalny aimbot</a:t>
            </a: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7679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22457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7D0D7F04-E617-AD60-F08B-CF0DB0ECC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983" y="1339857"/>
            <a:ext cx="7974038" cy="378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998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cja">
  <a:themeElements>
    <a:clrScheme name="Retrospekc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Niestandardowy 2">
      <a:majorFont>
        <a:latin typeface="Fira Sans"/>
        <a:ea typeface=""/>
        <a:cs typeface=""/>
      </a:majorFont>
      <a:minorFont>
        <a:latin typeface="Fira Sans"/>
        <a:ea typeface=""/>
        <a:cs typeface="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078201F2309914D8D18295CBB307BE0" ma:contentTypeVersion="12" ma:contentTypeDescription="Utwórz nowy dokument." ma:contentTypeScope="" ma:versionID="d5b8ee90f97f9d4b1637cd70cbae7eb3">
  <xsd:schema xmlns:xsd="http://www.w3.org/2001/XMLSchema" xmlns:xs="http://www.w3.org/2001/XMLSchema" xmlns:p="http://schemas.microsoft.com/office/2006/metadata/properties" xmlns:ns3="5447b793-4c45-4d67-ace7-2adafafbd335" xmlns:ns4="d64acec9-fe65-4f1e-a79e-41907441f725" targetNamespace="http://schemas.microsoft.com/office/2006/metadata/properties" ma:root="true" ma:fieldsID="d0138e809b5a713d155ba6da5331fe78" ns3:_="" ns4:_="">
    <xsd:import namespace="5447b793-4c45-4d67-ace7-2adafafbd335"/>
    <xsd:import namespace="d64acec9-fe65-4f1e-a79e-41907441f72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47b793-4c45-4d67-ace7-2adafafbd33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4acec9-fe65-4f1e-a79e-41907441f7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B8DB7F5-2771-416A-ABA0-5ADC04EBF0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245278-A185-45D9-90BA-4FFDB6F4DFB0}">
  <ds:schemaRefs>
    <ds:schemaRef ds:uri="5447b793-4c45-4d67-ace7-2adafafbd335"/>
    <ds:schemaRef ds:uri="d64acec9-fe65-4f1e-a79e-41907441f72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2A44FFC-8032-445E-9C81-3F830412DDC7}">
  <ds:schemaRefs>
    <ds:schemaRef ds:uri="5447b793-4c45-4d67-ace7-2adafafbd335"/>
    <ds:schemaRef ds:uri="d64acec9-fe65-4f1e-a79e-41907441f72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348</Words>
  <Application>Microsoft Office PowerPoint</Application>
  <PresentationFormat>Pokaz na ekranie (4:3)</PresentationFormat>
  <Paragraphs>100</Paragraphs>
  <Slides>23</Slides>
  <Notes>13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23</vt:i4>
      </vt:variant>
    </vt:vector>
  </HeadingPairs>
  <TitlesOfParts>
    <vt:vector size="27" baseType="lpstr">
      <vt:lpstr>Arial</vt:lpstr>
      <vt:lpstr>Calibri</vt:lpstr>
      <vt:lpstr>Fira Sans</vt:lpstr>
      <vt:lpstr>Retrospekcja</vt:lpstr>
      <vt:lpstr>PUBG</vt:lpstr>
      <vt:lpstr>Czym jest PUBG?</vt:lpstr>
      <vt:lpstr>Jaki jest nasz cel?</vt:lpstr>
      <vt:lpstr>Ramka danych</vt:lpstr>
      <vt:lpstr>Przygotowanie danych</vt:lpstr>
      <vt:lpstr>Usuwanie niepoprawnych  danych</vt:lpstr>
      <vt:lpstr>Wspomaganie do zabijania</vt:lpstr>
      <vt:lpstr>Potencjalny aimbot</vt:lpstr>
      <vt:lpstr>Prezentacja programu PowerPoint</vt:lpstr>
      <vt:lpstr>Jaka jest najlepsza strategia na wygrana?</vt:lpstr>
      <vt:lpstr>Współczynniki korelacji</vt:lpstr>
      <vt:lpstr>Najbardziej skorelowane współczynniki</vt:lpstr>
      <vt:lpstr>Wpływ zabójstw na końcową pozycję</vt:lpstr>
      <vt:lpstr>Wpływ leczeń I boostów na końcową pozycję</vt:lpstr>
      <vt:lpstr>Nowe predykaty</vt:lpstr>
      <vt:lpstr>Normalizacja</vt:lpstr>
      <vt:lpstr>Ocena predykatów</vt:lpstr>
      <vt:lpstr>Ocena predykatów</vt:lpstr>
      <vt:lpstr>Ocena predykatów</vt:lpstr>
      <vt:lpstr>Multi-later Perceptron </vt:lpstr>
      <vt:lpstr>Gradient Boosted Regression Trees</vt:lpstr>
      <vt:lpstr>Porównanie</vt:lpstr>
      <vt:lpstr>Porównanie XGBoost i LightGBM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ABC</dc:title>
  <dc:creator>Szadkowski Michał (STUD)</dc:creator>
  <cp:lastModifiedBy>Szadkowski Michał (STUD)</cp:lastModifiedBy>
  <cp:revision>1</cp:revision>
  <dcterms:created xsi:type="dcterms:W3CDTF">2022-05-28T17:16:05Z</dcterms:created>
  <dcterms:modified xsi:type="dcterms:W3CDTF">2022-06-02T04:41:03Z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0x0101001078201F2309914D8D18295CBB307BE0</vt:lpwstr>
  </property>
</Properties>
</file>